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63" r:id="rId9"/>
    <p:sldId id="261" r:id="rId10"/>
    <p:sldId id="262" r:id="rId11"/>
    <p:sldId id="265" r:id="rId12"/>
    <p:sldId id="268" r:id="rId13"/>
    <p:sldId id="267" r:id="rId14"/>
    <p:sldId id="270" r:id="rId15"/>
    <p:sldId id="269" r:id="rId16"/>
    <p:sldId id="271" r:id="rId17"/>
    <p:sldId id="264" r:id="rId18"/>
    <p:sldId id="266" r:id="rId19"/>
    <p:sldId id="275" r:id="rId20"/>
    <p:sldId id="276" r:id="rId21"/>
    <p:sldId id="27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6CC"/>
    <a:srgbClr val="01588C"/>
    <a:srgbClr val="634C33"/>
    <a:srgbClr val="000066"/>
    <a:srgbClr val="9B7341"/>
    <a:srgbClr val="997140"/>
    <a:srgbClr val="7B5F40"/>
    <a:srgbClr val="073C64"/>
    <a:srgbClr val="A20036"/>
    <a:srgbClr val="E2C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8" autoAdjust="0"/>
    <p:restoredTop sz="95196" autoAdjust="0"/>
  </p:normalViewPr>
  <p:slideViewPr>
    <p:cSldViewPr snapToGrid="0">
      <p:cViewPr varScale="1">
        <p:scale>
          <a:sx n="82" d="100"/>
          <a:sy n="82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71F15-1364-41C6-AC57-8E358E0C50E5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A7D4F-6DF5-4DDB-BDC5-034A97B0C9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910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7D74-890D-3D5B-536C-8DE10D2A0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FDFF2-F051-8C89-640A-92B1FA57C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3A314-2445-36A6-8627-6AFFC402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6464E-321B-A9AC-E2AF-0E672DD0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3DE8E-1BA6-F2CD-8FB7-EC9DBE0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22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D844-FC3D-0CB5-E6CA-6CA0F7A6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A78C7-EBC9-6ABF-1786-DD9050C6E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7AB8D-30DA-4939-2955-4F053E2B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9A35D-E20B-A08B-3BD3-63D82CA8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4AF3B-12AB-70F8-C274-A06BBE38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392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3F06DB-11AE-5F21-7479-106570CA7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9E619-CA0A-CEBB-BDFC-72E8C0FFB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BCAF1-18F1-6866-1A5F-DF31E317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6A621-3EE3-51F1-1A1D-8F99B944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1D505-2546-3CE6-43CC-D8F2993D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243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35BC-B1F1-86EC-A112-B1A27CD7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4EA1-4EF1-C894-D700-DA47DA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6FE53-FED3-7AFE-3A20-3142ACC4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89095-4942-E8B8-A1BD-746DADBF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40A66-1C88-BDC6-3D20-98F93C21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795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BF9E-B273-CCA5-1DF0-BE163958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F21FD-083C-5433-4329-09EEE1D86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84C78-F3D5-06A6-28CC-450BED6D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98ADD-3BB3-FD8B-DA0D-35C4320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EA17D-E7E3-DC68-91D8-992AB030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403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4651-9715-875A-5DEE-D6617537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C0B-A0B4-C97E-12C9-6E37B8C8B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75E51-83C4-619E-B2A7-3505E9A37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A9AF9-DBB0-222D-A36D-B3000D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C5BC5-BA39-BFE5-F78B-3592ED71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C50F0-DFD3-11E6-A992-CD0C65C2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483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233E-9459-C21D-809B-EBE225FF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258D4-E3A8-0091-E89D-FB238E3EA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2D5D1-E965-E4FE-2241-EDC0246EC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CA47E-A3D5-6536-F019-2D1044030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AE3BC-D1BC-9417-89F8-0EA123481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1F463-672E-7D6B-4226-08CBAFE7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D8FAA-96B6-2796-58F3-6A50F71D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7B473-A761-B226-F14B-93949D23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6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AD5A-AC04-6A7F-043A-818F365B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D934B-C801-55E9-4B94-8DBC22E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EA07F-D9B0-9C2A-E93E-506DE57E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23A1D-649D-9817-E945-F68D2A88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840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D92CA6-B00C-AC41-6E85-24B8A8A4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2F0BB-B997-B933-74C3-82C831FC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CB6F-28AD-6C96-1660-4559A01A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07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BE7B-678E-BD00-4E6E-E4C71C6F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530C5-76D3-2B95-C2EA-389E32C79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6E47B-164F-FBBC-073E-AEF4EE2FF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8FE13-B2AC-7630-E280-FCBE2684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B3763-AD5A-12F6-BA59-92935AC6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1F7C1-6B07-1B30-4860-B46AF08C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03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E1DE-4A9F-E1AF-D94C-92AB6472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3B00D-A877-1735-C1EA-64E13797B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014E5-2256-60B5-FECB-E3F27D92D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8A0F9-E66C-0568-17F4-0D83337E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53649-E04D-AB38-7123-8488E09D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200BE-87D1-2A60-69E6-19EC0A7C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79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116B4-14F7-66BA-E0B2-ACC3E63D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49CFA-7E35-E1E4-1EBF-5BD6B6E50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3AE60-CECA-4C63-B36F-8C668853A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03643-83D7-4184-925C-A380D7362FD1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3C98-1A11-5523-ABD5-21EBCA8FF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6127D-518D-337C-BC16-AD4705335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04FC5-5B68-4504-8282-8737333D18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135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usYudi22/Library-Management-System/blob/main/library-management-db.sql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hyperlink" Target="https://github.com/StefanusYudi22/Library-Management-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github.com/StefanusYudi22/Library-Management-System/blob/main/lib-management-gui-app.py" TargetMode="External"/><Relationship Id="rId10" Type="http://schemas.openxmlformats.org/officeDocument/2006/relationships/hyperlink" Target="https://github.com/StefanusYudi22/Library-Management-System/blob/main/connect_mysql.py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yudi.stefanus22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www.linkedin.com/in/stefanusyudi22/" TargetMode="Externa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9A8B6DD-0FBE-D08B-4FE4-22BB3171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1973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10F739-1C41-597F-5B86-16CD58F5E56B}"/>
              </a:ext>
            </a:extLst>
          </p:cNvPr>
          <p:cNvGrpSpPr/>
          <p:nvPr/>
        </p:nvGrpSpPr>
        <p:grpSpPr>
          <a:xfrm>
            <a:off x="1090271" y="4695833"/>
            <a:ext cx="3878126" cy="406400"/>
            <a:chOff x="1332049" y="4629158"/>
            <a:chExt cx="3878126" cy="4064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DEC0909-FFFD-6A00-1570-8059E6D388AC}"/>
                </a:ext>
              </a:extLst>
            </p:cNvPr>
            <p:cNvSpPr/>
            <p:nvPr/>
          </p:nvSpPr>
          <p:spPr>
            <a:xfrm>
              <a:off x="1332049" y="4629158"/>
              <a:ext cx="3801926" cy="406400"/>
            </a:xfrm>
            <a:prstGeom prst="roundRect">
              <a:avLst/>
            </a:prstGeom>
            <a:solidFill>
              <a:srgbClr val="9B73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C99CD2-7602-4509-5E24-8FB4D45E5DC8}"/>
                </a:ext>
              </a:extLst>
            </p:cNvPr>
            <p:cNvSpPr txBox="1"/>
            <p:nvPr/>
          </p:nvSpPr>
          <p:spPr>
            <a:xfrm>
              <a:off x="1332049" y="4657000"/>
              <a:ext cx="38781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Stefanus</a:t>
              </a: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Yudi</a:t>
              </a: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Irwan – July, 24th 2022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A23C10-9F17-86A8-C585-9E4630B34F8A}"/>
              </a:ext>
            </a:extLst>
          </p:cNvPr>
          <p:cNvSpPr/>
          <p:nvPr/>
        </p:nvSpPr>
        <p:spPr>
          <a:xfrm>
            <a:off x="1743847" y="1928189"/>
            <a:ext cx="2570977" cy="406400"/>
          </a:xfrm>
          <a:prstGeom prst="roundRect">
            <a:avLst/>
          </a:prstGeom>
          <a:solidFill>
            <a:srgbClr val="9B7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6497D-D455-CAAA-2AFD-9EE532F367F9}"/>
              </a:ext>
            </a:extLst>
          </p:cNvPr>
          <p:cNvSpPr txBox="1"/>
          <p:nvPr/>
        </p:nvSpPr>
        <p:spPr>
          <a:xfrm>
            <a:off x="1805758" y="1948203"/>
            <a:ext cx="2447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034EFC-1607-B4AA-81D1-12F43D7479A8}"/>
              </a:ext>
            </a:extLst>
          </p:cNvPr>
          <p:cNvGrpSpPr/>
          <p:nvPr/>
        </p:nvGrpSpPr>
        <p:grpSpPr>
          <a:xfrm>
            <a:off x="10576079" y="260324"/>
            <a:ext cx="1328292" cy="447041"/>
            <a:chOff x="10370597" y="172719"/>
            <a:chExt cx="1680602" cy="5656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C75008-28D0-4DDD-33BC-19CC19DA2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12" name="Flowchart: Terminator 11">
              <a:extLst>
                <a:ext uri="{FF2B5EF4-FFF2-40B4-BE49-F238E27FC236}">
                  <a16:creationId xmlns:a16="http://schemas.microsoft.com/office/drawing/2014/main" id="{FE729B9B-A09F-1D67-B247-CEF413045CD2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5C9B31C-DE0E-929D-8D06-D79F443E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6" y="2534623"/>
            <a:ext cx="6204836" cy="18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0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 Jenis Error yang Umum Terjadi Selama Programming - Glints Blog">
            <a:extLst>
              <a:ext uri="{FF2B5EF4-FFF2-40B4-BE49-F238E27FC236}">
                <a16:creationId xmlns:a16="http://schemas.microsoft.com/office/drawing/2014/main" id="{18C50107-D5A7-3DD6-D49B-1D58F7415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32"/>
          <a:stretch/>
        </p:blipFill>
        <p:spPr bwMode="auto">
          <a:xfrm>
            <a:off x="4755" y="0"/>
            <a:ext cx="121872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DD857B-E3AD-B090-747C-3039199C09E6}"/>
              </a:ext>
            </a:extLst>
          </p:cNvPr>
          <p:cNvCxnSpPr/>
          <p:nvPr/>
        </p:nvCxnSpPr>
        <p:spPr>
          <a:xfrm>
            <a:off x="8405344" y="4003773"/>
            <a:ext cx="1481559" cy="0"/>
          </a:xfrm>
          <a:prstGeom prst="line">
            <a:avLst/>
          </a:prstGeom>
          <a:ln w="57150">
            <a:solidFill>
              <a:srgbClr val="B49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6FCB83D-4C39-A1A8-C16B-087C35C2F726}"/>
              </a:ext>
            </a:extLst>
          </p:cNvPr>
          <p:cNvSpPr/>
          <p:nvPr/>
        </p:nvSpPr>
        <p:spPr>
          <a:xfrm>
            <a:off x="0" y="2705100"/>
            <a:ext cx="12192000" cy="1447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06B06-417C-94C3-455B-24FDCE029A6B}"/>
              </a:ext>
            </a:extLst>
          </p:cNvPr>
          <p:cNvSpPr txBox="1"/>
          <p:nvPr/>
        </p:nvSpPr>
        <p:spPr>
          <a:xfrm>
            <a:off x="6450669" y="2767280"/>
            <a:ext cx="39093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solidFill>
                  <a:srgbClr val="7B5F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Menu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FDC797-3B2E-10EA-768B-F5528A90D743}"/>
              </a:ext>
            </a:extLst>
          </p:cNvPr>
          <p:cNvGrpSpPr/>
          <p:nvPr/>
        </p:nvGrpSpPr>
        <p:grpSpPr>
          <a:xfrm>
            <a:off x="10576079" y="260324"/>
            <a:ext cx="1328292" cy="447041"/>
            <a:chOff x="10370597" y="172719"/>
            <a:chExt cx="1680602" cy="5656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6F8954-ED3B-5981-F727-26179F9B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FC647441-FEEC-F45E-A10B-BDD0C78B5B73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94140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0F24120A-F2CC-3ECE-BF08-1B14131A8DFC}"/>
              </a:ext>
            </a:extLst>
          </p:cNvPr>
          <p:cNvGrpSpPr/>
          <p:nvPr/>
        </p:nvGrpSpPr>
        <p:grpSpPr>
          <a:xfrm flipH="1">
            <a:off x="3825711" y="4520236"/>
            <a:ext cx="5428913" cy="1349799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EAC91A-77CA-A877-CC2A-BF655719A84E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Flowchart: Terminator 48">
              <a:extLst>
                <a:ext uri="{FF2B5EF4-FFF2-40B4-BE49-F238E27FC236}">
                  <a16:creationId xmlns:a16="http://schemas.microsoft.com/office/drawing/2014/main" id="{7A29E8FA-B113-6210-76E3-1D8A95B81E8D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311E51-1105-2CF4-460A-2382B4F885D2}"/>
              </a:ext>
            </a:extLst>
          </p:cNvPr>
          <p:cNvGrpSpPr/>
          <p:nvPr/>
        </p:nvGrpSpPr>
        <p:grpSpPr>
          <a:xfrm>
            <a:off x="3593713" y="1497460"/>
            <a:ext cx="6122104" cy="1522148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655737-DC8F-B3F3-A499-9612E948ABEB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Flowchart: Terminator 39">
              <a:extLst>
                <a:ext uri="{FF2B5EF4-FFF2-40B4-BE49-F238E27FC236}">
                  <a16:creationId xmlns:a16="http://schemas.microsoft.com/office/drawing/2014/main" id="{869B447D-9BF3-7511-599C-F9111658BA2C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1C2515-5F8E-D54C-DA20-DB4E19684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0" y="1154695"/>
            <a:ext cx="3579140" cy="2355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6C0287-38AB-A613-F229-7B82DE575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54" y="3982174"/>
            <a:ext cx="3731342" cy="2255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102F00D-7B03-CE16-B551-A1460C254ED2}"/>
              </a:ext>
            </a:extLst>
          </p:cNvPr>
          <p:cNvSpPr txBox="1"/>
          <p:nvPr/>
        </p:nvSpPr>
        <p:spPr>
          <a:xfrm>
            <a:off x="4204529" y="1778317"/>
            <a:ext cx="2651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  <a:endParaRPr lang="en-ID" sz="30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CBDB06-11BC-3D29-3DBB-80FD8F7CB39E}"/>
              </a:ext>
            </a:extLst>
          </p:cNvPr>
          <p:cNvSpPr txBox="1"/>
          <p:nvPr/>
        </p:nvSpPr>
        <p:spPr>
          <a:xfrm>
            <a:off x="5613040" y="4699498"/>
            <a:ext cx="24942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1588C"/>
                </a:solidFill>
              </a:rPr>
              <a:t>Main Page</a:t>
            </a:r>
            <a:endParaRPr lang="en-ID" dirty="0">
              <a:solidFill>
                <a:srgbClr val="01588C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396C1F-6B9E-8DF2-D167-0853D37AD573}"/>
              </a:ext>
            </a:extLst>
          </p:cNvPr>
          <p:cNvSpPr txBox="1"/>
          <p:nvPr/>
        </p:nvSpPr>
        <p:spPr>
          <a:xfrm>
            <a:off x="4204528" y="2337617"/>
            <a:ext cx="481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Require local database username and password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387CB-99F0-9B49-1F33-CA81CFC101F3}"/>
              </a:ext>
            </a:extLst>
          </p:cNvPr>
          <p:cNvSpPr txBox="1"/>
          <p:nvPr/>
        </p:nvSpPr>
        <p:spPr>
          <a:xfrm>
            <a:off x="4265673" y="5314736"/>
            <a:ext cx="3653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Contain all menus for the application</a:t>
            </a:r>
          </a:p>
          <a:p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537AE5-93D9-2D1E-EA90-503F688936B1}"/>
              </a:ext>
            </a:extLst>
          </p:cNvPr>
          <p:cNvGrpSpPr/>
          <p:nvPr/>
        </p:nvGrpSpPr>
        <p:grpSpPr>
          <a:xfrm>
            <a:off x="11603063" y="6322142"/>
            <a:ext cx="447109" cy="1314657"/>
            <a:chOff x="11603063" y="6322142"/>
            <a:chExt cx="447109" cy="131465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AF4869-A279-EE85-1547-2696BD994A41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A3BD0FD-12AD-5BA5-048A-D01B3B769752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Flowchart: Terminator 32">
                <a:extLst>
                  <a:ext uri="{FF2B5EF4-FFF2-40B4-BE49-F238E27FC236}">
                    <a16:creationId xmlns:a16="http://schemas.microsoft.com/office/drawing/2014/main" id="{3F2604C8-209F-1AFB-D96E-97447C7271A6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E41F03-7274-062A-FDCE-0D4A6289FD11}"/>
                </a:ext>
              </a:extLst>
            </p:cNvPr>
            <p:cNvSpPr txBox="1"/>
            <p:nvPr/>
          </p:nvSpPr>
          <p:spPr>
            <a:xfrm>
              <a:off x="11607719" y="6372975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2CEB5A0-6E07-E5AD-0B5A-9AAAEDDAC8D0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Final Project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06B500-D16D-E454-984A-33AAC9A221E8}"/>
              </a:ext>
            </a:extLst>
          </p:cNvPr>
          <p:cNvGrpSpPr/>
          <p:nvPr/>
        </p:nvGrpSpPr>
        <p:grpSpPr>
          <a:xfrm>
            <a:off x="2895336" y="189204"/>
            <a:ext cx="9009035" cy="518161"/>
            <a:chOff x="2895336" y="189204"/>
            <a:chExt cx="9009035" cy="5181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D8C5D1-3253-A464-F062-65BAB1E7F1D6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ECBA05-AC86-5CDB-8506-427AFDDE2B51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D87DB4-0BDD-70C0-28B8-81DC47F069CD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92EBD6-D385-4F6E-20D7-BD8DE85049AD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F1FFBF-4056-A1DC-5AE6-A9B0FD81DBF5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12" name="Flowchart: Terminator 11">
              <a:extLst>
                <a:ext uri="{FF2B5EF4-FFF2-40B4-BE49-F238E27FC236}">
                  <a16:creationId xmlns:a16="http://schemas.microsoft.com/office/drawing/2014/main" id="{1EAC27A1-0D70-A6AB-8789-3EB0029F92A4}"/>
                </a:ext>
              </a:extLst>
            </p:cNvPr>
            <p:cNvSpPr/>
            <p:nvPr/>
          </p:nvSpPr>
          <p:spPr>
            <a:xfrm>
              <a:off x="7334496" y="189204"/>
              <a:ext cx="1523853" cy="447041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7700F7-C935-D3E4-AC60-E32D6A723804}"/>
                </a:ext>
              </a:extLst>
            </p:cNvPr>
            <p:cNvGrpSpPr/>
            <p:nvPr/>
          </p:nvGrpSpPr>
          <p:grpSpPr>
            <a:xfrm>
              <a:off x="10576079" y="260324"/>
              <a:ext cx="1328292" cy="447041"/>
              <a:chOff x="10370597" y="172719"/>
              <a:chExt cx="1680602" cy="56561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F16B227-6F2C-60C4-A610-1C27B18DD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8328" y="232349"/>
                <a:ext cx="1505140" cy="446352"/>
              </a:xfrm>
              <a:prstGeom prst="rect">
                <a:avLst/>
              </a:prstGeom>
            </p:spPr>
          </p:pic>
          <p:sp>
            <p:nvSpPr>
              <p:cNvPr id="16" name="Flowchart: Terminator 15">
                <a:extLst>
                  <a:ext uri="{FF2B5EF4-FFF2-40B4-BE49-F238E27FC236}">
                    <a16:creationId xmlns:a16="http://schemas.microsoft.com/office/drawing/2014/main" id="{30C6786C-5ECE-8058-F77D-1193ABB75992}"/>
                  </a:ext>
                </a:extLst>
              </p:cNvPr>
              <p:cNvSpPr/>
              <p:nvPr/>
            </p:nvSpPr>
            <p:spPr>
              <a:xfrm>
                <a:off x="10370597" y="172719"/>
                <a:ext cx="1680602" cy="565612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E039E5F-8D52-C837-7356-9B64E8D6FC84}"/>
              </a:ext>
            </a:extLst>
          </p:cNvPr>
          <p:cNvSpPr txBox="1"/>
          <p:nvPr/>
        </p:nvSpPr>
        <p:spPr>
          <a:xfrm>
            <a:off x="164302" y="144394"/>
            <a:ext cx="1844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lang="en-ID" sz="4000" dirty="0">
              <a:solidFill>
                <a:srgbClr val="015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6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4FBC84F-8443-C510-B495-C48B7CD59250}"/>
              </a:ext>
            </a:extLst>
          </p:cNvPr>
          <p:cNvGrpSpPr/>
          <p:nvPr/>
        </p:nvGrpSpPr>
        <p:grpSpPr>
          <a:xfrm>
            <a:off x="3021500" y="1442443"/>
            <a:ext cx="5428913" cy="1349799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BE4DA94-A154-31FA-1680-25BBAC71B475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Flowchart: Terminator 46">
              <a:extLst>
                <a:ext uri="{FF2B5EF4-FFF2-40B4-BE49-F238E27FC236}">
                  <a16:creationId xmlns:a16="http://schemas.microsoft.com/office/drawing/2014/main" id="{80E8BC1E-28AC-9C0A-412F-4FEF97C467A3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88660B2-A1BB-A933-471E-05B721CCF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2" y="1007016"/>
            <a:ext cx="3362325" cy="2228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8C73A3-0D50-5605-83A1-1D504E8417A6}"/>
              </a:ext>
            </a:extLst>
          </p:cNvPr>
          <p:cNvSpPr txBox="1"/>
          <p:nvPr/>
        </p:nvSpPr>
        <p:spPr>
          <a:xfrm>
            <a:off x="3971691" y="1619880"/>
            <a:ext cx="42579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User Registration</a:t>
            </a:r>
            <a:endParaRPr lang="en-ID" sz="30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D022B-AB15-265D-EC22-505A4E61CC59}"/>
              </a:ext>
            </a:extLst>
          </p:cNvPr>
          <p:cNvSpPr txBox="1"/>
          <p:nvPr/>
        </p:nvSpPr>
        <p:spPr>
          <a:xfrm>
            <a:off x="3976743" y="2170421"/>
            <a:ext cx="3392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 data for library new member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08C476-3B68-A102-3ABE-D0C91B921006}"/>
              </a:ext>
            </a:extLst>
          </p:cNvPr>
          <p:cNvGrpSpPr/>
          <p:nvPr/>
        </p:nvGrpSpPr>
        <p:grpSpPr>
          <a:xfrm>
            <a:off x="3737099" y="2669770"/>
            <a:ext cx="8226984" cy="2628900"/>
            <a:chOff x="3737099" y="2669770"/>
            <a:chExt cx="8226984" cy="262890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006B916-94F8-2A50-1D28-3CA66A18763C}"/>
                </a:ext>
              </a:extLst>
            </p:cNvPr>
            <p:cNvGrpSpPr/>
            <p:nvPr/>
          </p:nvGrpSpPr>
          <p:grpSpPr>
            <a:xfrm flipH="1" flipV="1">
              <a:off x="3737099" y="3224471"/>
              <a:ext cx="5428913" cy="1349799"/>
              <a:chOff x="3992880" y="1497460"/>
              <a:chExt cx="6122104" cy="1522148"/>
            </a:xfrm>
            <a:solidFill>
              <a:schemeClr val="bg1">
                <a:lumMod val="9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38E52B3-8D0F-05D6-D754-FDC9734F6BDE}"/>
                  </a:ext>
                </a:extLst>
              </p:cNvPr>
              <p:cNvSpPr/>
              <p:nvPr/>
            </p:nvSpPr>
            <p:spPr>
              <a:xfrm>
                <a:off x="3992880" y="1497460"/>
                <a:ext cx="5428912" cy="15221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0" name="Flowchart: Terminator 49">
                <a:extLst>
                  <a:ext uri="{FF2B5EF4-FFF2-40B4-BE49-F238E27FC236}">
                    <a16:creationId xmlns:a16="http://schemas.microsoft.com/office/drawing/2014/main" id="{6F098263-0B48-EF53-3491-D5A61AD84C93}"/>
                  </a:ext>
                </a:extLst>
              </p:cNvPr>
              <p:cNvSpPr/>
              <p:nvPr/>
            </p:nvSpPr>
            <p:spPr>
              <a:xfrm>
                <a:off x="5884360" y="1497460"/>
                <a:ext cx="4230624" cy="1522148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0EDF137-FD5D-01E9-AF1E-0FB09663BB46}"/>
                </a:ext>
              </a:extLst>
            </p:cNvPr>
            <p:cNvGrpSpPr/>
            <p:nvPr/>
          </p:nvGrpSpPr>
          <p:grpSpPr>
            <a:xfrm>
              <a:off x="3971690" y="2669770"/>
              <a:ext cx="7992393" cy="2628900"/>
              <a:chOff x="3971690" y="2558010"/>
              <a:chExt cx="7992393" cy="26289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3EC4F6F-1F64-0728-44EA-5B0700425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08" y="2558010"/>
                <a:ext cx="3571875" cy="26289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456888-1744-6CAD-3852-9684053E480B}"/>
                  </a:ext>
                </a:extLst>
              </p:cNvPr>
              <p:cNvSpPr txBox="1"/>
              <p:nvPr/>
            </p:nvSpPr>
            <p:spPr>
              <a:xfrm>
                <a:off x="3971690" y="3318462"/>
                <a:ext cx="450783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rgbClr val="01588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 Book Registration</a:t>
                </a:r>
                <a:endParaRPr lang="en-ID" sz="3000" b="1" dirty="0">
                  <a:solidFill>
                    <a:srgbClr val="01588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D16755-EA62-CBD3-6D15-54BEC6D28873}"/>
                  </a:ext>
                </a:extLst>
              </p:cNvPr>
              <p:cNvSpPr txBox="1"/>
              <p:nvPr/>
            </p:nvSpPr>
            <p:spPr>
              <a:xfrm>
                <a:off x="5354362" y="3846914"/>
                <a:ext cx="30331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data for library new book</a:t>
                </a:r>
                <a:endParaRPr lang="en-ID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F57573-C344-BEE8-4BC7-729A8010F7F8}"/>
              </a:ext>
            </a:extLst>
          </p:cNvPr>
          <p:cNvGrpSpPr/>
          <p:nvPr/>
        </p:nvGrpSpPr>
        <p:grpSpPr>
          <a:xfrm flipV="1">
            <a:off x="2679147" y="5200286"/>
            <a:ext cx="5428907" cy="1010134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4CE5DA0-7A26-66A9-0155-D8D2A6CF9A2F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3" name="Flowchart: Terminator 52">
              <a:extLst>
                <a:ext uri="{FF2B5EF4-FFF2-40B4-BE49-F238E27FC236}">
                  <a16:creationId xmlns:a16="http://schemas.microsoft.com/office/drawing/2014/main" id="{E70988EC-745B-1028-28BD-088093ABB5DE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C820E8D-2088-ECB3-A46C-0F1B26224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4" y="5147283"/>
            <a:ext cx="3219450" cy="1133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534A2A-C548-9CB1-9B86-76601F051849}"/>
              </a:ext>
            </a:extLst>
          </p:cNvPr>
          <p:cNvSpPr txBox="1"/>
          <p:nvPr/>
        </p:nvSpPr>
        <p:spPr>
          <a:xfrm>
            <a:off x="3831295" y="5269996"/>
            <a:ext cx="3219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Member</a:t>
            </a:r>
            <a:endParaRPr lang="en-ID" sz="30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DA35F-971B-4E67-7EE7-32B2B68DC655}"/>
              </a:ext>
            </a:extLst>
          </p:cNvPr>
          <p:cNvSpPr txBox="1"/>
          <p:nvPr/>
        </p:nvSpPr>
        <p:spPr>
          <a:xfrm>
            <a:off x="3831295" y="5777695"/>
            <a:ext cx="4398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Clear a member from the library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45C7E5-46E1-A6FD-98CF-CB554BC4B1CA}"/>
              </a:ext>
            </a:extLst>
          </p:cNvPr>
          <p:cNvGrpSpPr/>
          <p:nvPr/>
        </p:nvGrpSpPr>
        <p:grpSpPr>
          <a:xfrm>
            <a:off x="11603063" y="6322142"/>
            <a:ext cx="456536" cy="1314657"/>
            <a:chOff x="11603063" y="6322142"/>
            <a:chExt cx="456536" cy="131465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FF94E69-0CF1-F527-DE2E-62D912B95E89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9DA42FF-F70E-10C8-0DC4-A71C0DA38534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0" name="Flowchart: Terminator 59">
                <a:extLst>
                  <a:ext uri="{FF2B5EF4-FFF2-40B4-BE49-F238E27FC236}">
                    <a16:creationId xmlns:a16="http://schemas.microsoft.com/office/drawing/2014/main" id="{8EFF5929-FEED-BEFD-32A5-EEAABB5798AC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C8D26B-C972-D09E-7F30-A3A0501D259C}"/>
                </a:ext>
              </a:extLst>
            </p:cNvPr>
            <p:cNvSpPr txBox="1"/>
            <p:nvPr/>
          </p:nvSpPr>
          <p:spPr>
            <a:xfrm>
              <a:off x="11617146" y="6372975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7FB0D3-A859-4C00-2B33-6A0BAC92C6D8}"/>
              </a:ext>
            </a:extLst>
          </p:cNvPr>
          <p:cNvGrpSpPr/>
          <p:nvPr/>
        </p:nvGrpSpPr>
        <p:grpSpPr>
          <a:xfrm>
            <a:off x="2895336" y="189204"/>
            <a:ext cx="9009035" cy="518161"/>
            <a:chOff x="2895336" y="189204"/>
            <a:chExt cx="9009035" cy="5181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654FD1-CD89-535A-D5BA-37DA1DD57EDE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BE9108-3F1F-5AB0-595F-37E5FAE8DC27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60781E-B38A-0A68-0E8E-2BD5D5458340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08D513-0062-F5C3-4875-5C1624DF964F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7C1BE-E869-1039-EE81-A0CE8C34CE77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17" name="Flowchart: Terminator 16">
              <a:extLst>
                <a:ext uri="{FF2B5EF4-FFF2-40B4-BE49-F238E27FC236}">
                  <a16:creationId xmlns:a16="http://schemas.microsoft.com/office/drawing/2014/main" id="{1D8DE632-40AA-85F5-1CAE-2BBACDABEE24}"/>
                </a:ext>
              </a:extLst>
            </p:cNvPr>
            <p:cNvSpPr/>
            <p:nvPr/>
          </p:nvSpPr>
          <p:spPr>
            <a:xfrm>
              <a:off x="7334496" y="189204"/>
              <a:ext cx="1523853" cy="447041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06668E-C061-DB89-1ABE-961288C4B132}"/>
                </a:ext>
              </a:extLst>
            </p:cNvPr>
            <p:cNvGrpSpPr/>
            <p:nvPr/>
          </p:nvGrpSpPr>
          <p:grpSpPr>
            <a:xfrm>
              <a:off x="10576079" y="260324"/>
              <a:ext cx="1328292" cy="447041"/>
              <a:chOff x="10370597" y="172719"/>
              <a:chExt cx="1680602" cy="56561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B96BA92-A069-D073-7002-F0974D2EE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8328" y="232349"/>
                <a:ext cx="1505140" cy="446352"/>
              </a:xfrm>
              <a:prstGeom prst="rect">
                <a:avLst/>
              </a:prstGeom>
            </p:spPr>
          </p:pic>
          <p:sp>
            <p:nvSpPr>
              <p:cNvPr id="20" name="Flowchart: Terminator 19">
                <a:extLst>
                  <a:ext uri="{FF2B5EF4-FFF2-40B4-BE49-F238E27FC236}">
                    <a16:creationId xmlns:a16="http://schemas.microsoft.com/office/drawing/2014/main" id="{08FE4A74-B462-46A4-886D-7B10E2C0A59B}"/>
                  </a:ext>
                </a:extLst>
              </p:cNvPr>
              <p:cNvSpPr/>
              <p:nvPr/>
            </p:nvSpPr>
            <p:spPr>
              <a:xfrm>
                <a:off x="10370597" y="172719"/>
                <a:ext cx="1680602" cy="565612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AFC40C-3164-5FF4-F822-8497F08353FB}"/>
              </a:ext>
            </a:extLst>
          </p:cNvPr>
          <p:cNvSpPr txBox="1"/>
          <p:nvPr/>
        </p:nvSpPr>
        <p:spPr>
          <a:xfrm>
            <a:off x="164302" y="144394"/>
            <a:ext cx="1844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lang="en-ID" sz="4000" dirty="0">
              <a:solidFill>
                <a:srgbClr val="01588C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F0AA3A-CF6D-3AB3-7800-8D31B0FEE9CA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6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4F5B45B-5E29-3E68-8EDD-C1E2DD1648D1}"/>
              </a:ext>
            </a:extLst>
          </p:cNvPr>
          <p:cNvGrpSpPr/>
          <p:nvPr/>
        </p:nvGrpSpPr>
        <p:grpSpPr>
          <a:xfrm flipH="1">
            <a:off x="819218" y="4378223"/>
            <a:ext cx="6549830" cy="1631579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60DFD6E-E9B5-BED0-2508-D436219E5E65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Flowchart: Terminator 33">
              <a:extLst>
                <a:ext uri="{FF2B5EF4-FFF2-40B4-BE49-F238E27FC236}">
                  <a16:creationId xmlns:a16="http://schemas.microsoft.com/office/drawing/2014/main" id="{0AB719C8-E087-D5C8-F3F3-0065F7B3A63A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F75105-A4E4-B366-C03B-470717E488AE}"/>
              </a:ext>
            </a:extLst>
          </p:cNvPr>
          <p:cNvGrpSpPr/>
          <p:nvPr/>
        </p:nvGrpSpPr>
        <p:grpSpPr>
          <a:xfrm>
            <a:off x="4539766" y="1612363"/>
            <a:ext cx="6382791" cy="1631580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7B4392-F030-B637-B131-E48C45B415B6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Flowchart: Terminator 27">
              <a:extLst>
                <a:ext uri="{FF2B5EF4-FFF2-40B4-BE49-F238E27FC236}">
                  <a16:creationId xmlns:a16="http://schemas.microsoft.com/office/drawing/2014/main" id="{4B49CD72-4646-F5EC-AF8A-B288A49D160F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22C64-F52A-25BA-E6C5-4D808A9F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0" y="836594"/>
            <a:ext cx="4206100" cy="3226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B8F358-6372-9817-FF0F-7C853179CE58}"/>
              </a:ext>
            </a:extLst>
          </p:cNvPr>
          <p:cNvSpPr txBox="1"/>
          <p:nvPr/>
        </p:nvSpPr>
        <p:spPr>
          <a:xfrm>
            <a:off x="5065417" y="1814498"/>
            <a:ext cx="4206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Member List</a:t>
            </a:r>
            <a:endParaRPr lang="en-ID" sz="30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62DB40-BBEA-ED8B-EB14-8B86A82FBCDC}"/>
              </a:ext>
            </a:extLst>
          </p:cNvPr>
          <p:cNvSpPr txBox="1"/>
          <p:nvPr/>
        </p:nvSpPr>
        <p:spPr>
          <a:xfrm>
            <a:off x="5065417" y="2322359"/>
            <a:ext cx="5857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 member data : member id, name, birth, occupation, domicile, and registration date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29BA1D-9389-8D7F-FBFA-A0C71BF2B37B}"/>
              </a:ext>
            </a:extLst>
          </p:cNvPr>
          <p:cNvGrpSpPr/>
          <p:nvPr/>
        </p:nvGrpSpPr>
        <p:grpSpPr>
          <a:xfrm>
            <a:off x="875164" y="3749240"/>
            <a:ext cx="10669134" cy="2633658"/>
            <a:chOff x="1037724" y="3692382"/>
            <a:chExt cx="10669134" cy="26336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3B75C2-0C55-BDB7-4585-83F5873EF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364" y="3692382"/>
              <a:ext cx="4337494" cy="26336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FE7647-21FC-82FA-CF04-2B978AF5A0B0}"/>
                </a:ext>
              </a:extLst>
            </p:cNvPr>
            <p:cNvSpPr txBox="1"/>
            <p:nvPr/>
          </p:nvSpPr>
          <p:spPr>
            <a:xfrm>
              <a:off x="4136659" y="4511967"/>
              <a:ext cx="31480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01588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Show Book List</a:t>
              </a:r>
              <a:endParaRPr lang="en-ID" sz="3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442B01-108A-111F-A027-7F85A8C74842}"/>
                </a:ext>
              </a:extLst>
            </p:cNvPr>
            <p:cNvSpPr txBox="1"/>
            <p:nvPr/>
          </p:nvSpPr>
          <p:spPr>
            <a:xfrm>
              <a:off x="1037724" y="5002217"/>
              <a:ext cx="6197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Show book data : book id, title, year published, pages, language, author, category, and stock inside the library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B33DC9-F514-27D3-1F53-1BC25CC6FE64}"/>
              </a:ext>
            </a:extLst>
          </p:cNvPr>
          <p:cNvGrpSpPr/>
          <p:nvPr/>
        </p:nvGrpSpPr>
        <p:grpSpPr>
          <a:xfrm>
            <a:off x="11603063" y="6322142"/>
            <a:ext cx="456536" cy="1314657"/>
            <a:chOff x="11603063" y="6322142"/>
            <a:chExt cx="456536" cy="131465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959EBF8-D7DD-30F9-EDBA-01F985201EC9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0D97F65-558D-38AC-67A5-5B59D3223572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3" name="Flowchart: Terminator 42">
                <a:extLst>
                  <a:ext uri="{FF2B5EF4-FFF2-40B4-BE49-F238E27FC236}">
                    <a16:creationId xmlns:a16="http://schemas.microsoft.com/office/drawing/2014/main" id="{FEFFDFC3-4810-2DB6-1318-BA56024CA5BC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074FAD-65F7-2DDA-7152-D1697FD2E464}"/>
                </a:ext>
              </a:extLst>
            </p:cNvPr>
            <p:cNvSpPr txBox="1"/>
            <p:nvPr/>
          </p:nvSpPr>
          <p:spPr>
            <a:xfrm>
              <a:off x="11617146" y="6372975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A51BAD0-27E0-2516-721C-006512C9C99E}"/>
              </a:ext>
            </a:extLst>
          </p:cNvPr>
          <p:cNvSpPr/>
          <p:nvPr/>
        </p:nvSpPr>
        <p:spPr>
          <a:xfrm>
            <a:off x="819218" y="1004835"/>
            <a:ext cx="4044184" cy="292833"/>
          </a:xfrm>
          <a:prstGeom prst="rect">
            <a:avLst/>
          </a:prstGeom>
          <a:noFill/>
          <a:ln w="38100">
            <a:solidFill>
              <a:srgbClr val="015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D4AC71-2B33-BA99-1E96-9E5874223830}"/>
              </a:ext>
            </a:extLst>
          </p:cNvPr>
          <p:cNvSpPr/>
          <p:nvPr/>
        </p:nvSpPr>
        <p:spPr>
          <a:xfrm>
            <a:off x="7206804" y="3887874"/>
            <a:ext cx="4250016" cy="232006"/>
          </a:xfrm>
          <a:prstGeom prst="rect">
            <a:avLst/>
          </a:prstGeom>
          <a:noFill/>
          <a:ln w="38100">
            <a:solidFill>
              <a:srgbClr val="015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C58423-D43B-ADD8-D4BB-6F7AF8046FD0}"/>
              </a:ext>
            </a:extLst>
          </p:cNvPr>
          <p:cNvGrpSpPr/>
          <p:nvPr/>
        </p:nvGrpSpPr>
        <p:grpSpPr>
          <a:xfrm>
            <a:off x="2895336" y="189204"/>
            <a:ext cx="9009035" cy="518161"/>
            <a:chOff x="2895336" y="189204"/>
            <a:chExt cx="9009035" cy="5181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36948F-94E6-20A7-5891-7E621C6552BB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516C31-233A-D107-49C8-C4AF3C0EE3B7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140429-6824-0326-8134-D259CE525F67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9B4EAA-BF2A-3067-E3F2-277126708CAA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ED1A1-381C-CDC6-7325-E8DA7A628F4A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22" name="Flowchart: Terminator 21">
              <a:extLst>
                <a:ext uri="{FF2B5EF4-FFF2-40B4-BE49-F238E27FC236}">
                  <a16:creationId xmlns:a16="http://schemas.microsoft.com/office/drawing/2014/main" id="{99AA0064-6074-467E-F260-715053F9A467}"/>
                </a:ext>
              </a:extLst>
            </p:cNvPr>
            <p:cNvSpPr/>
            <p:nvPr/>
          </p:nvSpPr>
          <p:spPr>
            <a:xfrm>
              <a:off x="7334496" y="189204"/>
              <a:ext cx="1523853" cy="447041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39E0C54-120F-64A6-09CD-857278EB09BE}"/>
                </a:ext>
              </a:extLst>
            </p:cNvPr>
            <p:cNvGrpSpPr/>
            <p:nvPr/>
          </p:nvGrpSpPr>
          <p:grpSpPr>
            <a:xfrm>
              <a:off x="10576079" y="260324"/>
              <a:ext cx="1328292" cy="447041"/>
              <a:chOff x="10370597" y="172719"/>
              <a:chExt cx="1680602" cy="565612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0017FE0-BF56-8BA4-0490-3F5982509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8328" y="232349"/>
                <a:ext cx="1505140" cy="446352"/>
              </a:xfrm>
              <a:prstGeom prst="rect">
                <a:avLst/>
              </a:prstGeom>
            </p:spPr>
          </p:pic>
          <p:sp>
            <p:nvSpPr>
              <p:cNvPr id="31" name="Flowchart: Terminator 30">
                <a:extLst>
                  <a:ext uri="{FF2B5EF4-FFF2-40B4-BE49-F238E27FC236}">
                    <a16:creationId xmlns:a16="http://schemas.microsoft.com/office/drawing/2014/main" id="{D9EB619A-BAD0-EFFE-9396-9BCD57CB6397}"/>
                  </a:ext>
                </a:extLst>
              </p:cNvPr>
              <p:cNvSpPr/>
              <p:nvPr/>
            </p:nvSpPr>
            <p:spPr>
              <a:xfrm>
                <a:off x="10370597" y="172719"/>
                <a:ext cx="1680602" cy="565612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7021D8-4103-54A1-3E97-C9B5EC780E4B}"/>
              </a:ext>
            </a:extLst>
          </p:cNvPr>
          <p:cNvSpPr txBox="1"/>
          <p:nvPr/>
        </p:nvSpPr>
        <p:spPr>
          <a:xfrm>
            <a:off x="164302" y="144394"/>
            <a:ext cx="1844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lang="en-ID" sz="4000" dirty="0">
              <a:solidFill>
                <a:srgbClr val="01588C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81F7F3-9805-F81E-AE68-700B5C5B93D0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7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F9359BE0-6D52-A3CD-DF42-4AAEEAAB1789}"/>
              </a:ext>
            </a:extLst>
          </p:cNvPr>
          <p:cNvGrpSpPr/>
          <p:nvPr/>
        </p:nvGrpSpPr>
        <p:grpSpPr>
          <a:xfrm flipH="1">
            <a:off x="1352469" y="4371901"/>
            <a:ext cx="6549830" cy="1631579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C8C2E4-39AF-C792-A3F6-8D672FD37683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Flowchart: Terminator 39">
              <a:extLst>
                <a:ext uri="{FF2B5EF4-FFF2-40B4-BE49-F238E27FC236}">
                  <a16:creationId xmlns:a16="http://schemas.microsoft.com/office/drawing/2014/main" id="{71C7ACE5-0D6B-378F-0756-F2B3E2230E40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FC5738B-706D-CBA6-B134-C17599F8F4EE}"/>
              </a:ext>
            </a:extLst>
          </p:cNvPr>
          <p:cNvGrpSpPr/>
          <p:nvPr/>
        </p:nvGrpSpPr>
        <p:grpSpPr>
          <a:xfrm>
            <a:off x="5249820" y="1777542"/>
            <a:ext cx="6745991" cy="1631580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AC26BA-D5C4-0F24-E41C-F5C28B894806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Flowchart: Terminator 36">
              <a:extLst>
                <a:ext uri="{FF2B5EF4-FFF2-40B4-BE49-F238E27FC236}">
                  <a16:creationId xmlns:a16="http://schemas.microsoft.com/office/drawing/2014/main" id="{A372FAFD-E1C3-4ED7-CF33-D7D3F42D16D0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5CDCEA-D664-650D-E035-C35DE3001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8" y="1035241"/>
            <a:ext cx="5193802" cy="2910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C1C3-51AD-38A9-2C17-54DAE6B6F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82" y="4124960"/>
            <a:ext cx="4549624" cy="2024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40D266-2BEE-3454-9698-CE60904E0E4E}"/>
              </a:ext>
            </a:extLst>
          </p:cNvPr>
          <p:cNvSpPr txBox="1"/>
          <p:nvPr/>
        </p:nvSpPr>
        <p:spPr>
          <a:xfrm>
            <a:off x="5834370" y="1883389"/>
            <a:ext cx="4206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Loan List</a:t>
            </a:r>
            <a:endParaRPr lang="en-ID" sz="30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58E56-D8EF-46A0-B802-69F1E04F0AD6}"/>
              </a:ext>
            </a:extLst>
          </p:cNvPr>
          <p:cNvSpPr txBox="1"/>
          <p:nvPr/>
        </p:nvSpPr>
        <p:spPr>
          <a:xfrm>
            <a:off x="5834370" y="2357843"/>
            <a:ext cx="5853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Shows book loan data : transaction id, id user, id book, user name, book title, loan date, supposed return date, and return status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81C9A-2829-44B8-A435-A74A15054FE3}"/>
              </a:ext>
            </a:extLst>
          </p:cNvPr>
          <p:cNvSpPr txBox="1"/>
          <p:nvPr/>
        </p:nvSpPr>
        <p:spPr>
          <a:xfrm>
            <a:off x="3731321" y="4566670"/>
            <a:ext cx="3421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Return List</a:t>
            </a:r>
            <a:endParaRPr lang="en-ID" sz="30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6FA76-711E-269E-8E3A-4F3676DAC264}"/>
              </a:ext>
            </a:extLst>
          </p:cNvPr>
          <p:cNvSpPr txBox="1"/>
          <p:nvPr/>
        </p:nvSpPr>
        <p:spPr>
          <a:xfrm>
            <a:off x="1666381" y="5087290"/>
            <a:ext cx="5393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Shows book return data : user id, id book, user name, book title, loan date, and returned date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86EB18-03B5-6122-FB9A-7752BC5A70EA}"/>
              </a:ext>
            </a:extLst>
          </p:cNvPr>
          <p:cNvGrpSpPr/>
          <p:nvPr/>
        </p:nvGrpSpPr>
        <p:grpSpPr>
          <a:xfrm>
            <a:off x="11603063" y="6322142"/>
            <a:ext cx="456536" cy="1314657"/>
            <a:chOff x="11603063" y="6322142"/>
            <a:chExt cx="456536" cy="131465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7AD1DFE-D4AE-2DB8-6003-681157067656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7C35E7F-1C39-4538-0535-97933BE728FD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Flowchart: Terminator 33">
                <a:extLst>
                  <a:ext uri="{FF2B5EF4-FFF2-40B4-BE49-F238E27FC236}">
                    <a16:creationId xmlns:a16="http://schemas.microsoft.com/office/drawing/2014/main" id="{D683D829-BC3E-CB24-82EE-D1D2C0C9232E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7A5367-1B08-4100-31A8-89E95DBF5947}"/>
                </a:ext>
              </a:extLst>
            </p:cNvPr>
            <p:cNvSpPr txBox="1"/>
            <p:nvPr/>
          </p:nvSpPr>
          <p:spPr>
            <a:xfrm>
              <a:off x="11617146" y="6372975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FEAFB87-1E95-AD55-2FAE-B4E919A087D9}"/>
              </a:ext>
            </a:extLst>
          </p:cNvPr>
          <p:cNvSpPr/>
          <p:nvPr/>
        </p:nvSpPr>
        <p:spPr>
          <a:xfrm>
            <a:off x="533978" y="1200939"/>
            <a:ext cx="5099742" cy="232006"/>
          </a:xfrm>
          <a:prstGeom prst="rect">
            <a:avLst/>
          </a:prstGeom>
          <a:noFill/>
          <a:ln w="38100">
            <a:solidFill>
              <a:srgbClr val="015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FDFAC-139F-ED52-4204-09B7F4EAB292}"/>
              </a:ext>
            </a:extLst>
          </p:cNvPr>
          <p:cNvSpPr/>
          <p:nvPr/>
        </p:nvSpPr>
        <p:spPr>
          <a:xfrm>
            <a:off x="7298088" y="4394072"/>
            <a:ext cx="4526200" cy="256748"/>
          </a:xfrm>
          <a:prstGeom prst="rect">
            <a:avLst/>
          </a:prstGeom>
          <a:noFill/>
          <a:ln w="38100">
            <a:solidFill>
              <a:srgbClr val="015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1588C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298F52-4424-7818-2079-84A9068BB301}"/>
              </a:ext>
            </a:extLst>
          </p:cNvPr>
          <p:cNvGrpSpPr/>
          <p:nvPr/>
        </p:nvGrpSpPr>
        <p:grpSpPr>
          <a:xfrm>
            <a:off x="2895336" y="189204"/>
            <a:ext cx="9009035" cy="518161"/>
            <a:chOff x="2895336" y="189204"/>
            <a:chExt cx="9009035" cy="5181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E9B429-FB3B-BD40-27D3-28927A8AA871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7AA15D-A2BF-67C7-1FF1-1EA37BEB1BDB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214790-95E2-6A8F-946C-FF41611CD3BF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71381C-847E-09FF-6862-3E538A929253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263A57-7A8B-1D8C-EBD2-09A4AAFA5030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27" name="Flowchart: Terminator 26">
              <a:extLst>
                <a:ext uri="{FF2B5EF4-FFF2-40B4-BE49-F238E27FC236}">
                  <a16:creationId xmlns:a16="http://schemas.microsoft.com/office/drawing/2014/main" id="{4856E80C-5E7D-1626-4553-9F7FA19E394D}"/>
                </a:ext>
              </a:extLst>
            </p:cNvPr>
            <p:cNvSpPr/>
            <p:nvPr/>
          </p:nvSpPr>
          <p:spPr>
            <a:xfrm>
              <a:off x="7334496" y="189204"/>
              <a:ext cx="1523853" cy="447041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E404ADF-19A2-ABDC-9D23-4EA4E48F2A04}"/>
                </a:ext>
              </a:extLst>
            </p:cNvPr>
            <p:cNvGrpSpPr/>
            <p:nvPr/>
          </p:nvGrpSpPr>
          <p:grpSpPr>
            <a:xfrm>
              <a:off x="10576079" y="260324"/>
              <a:ext cx="1328292" cy="447041"/>
              <a:chOff x="10370597" y="172719"/>
              <a:chExt cx="1680602" cy="56561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926CF52-85F9-F415-2237-7251B0594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8328" y="232349"/>
                <a:ext cx="1505140" cy="446352"/>
              </a:xfrm>
              <a:prstGeom prst="rect">
                <a:avLst/>
              </a:prstGeom>
            </p:spPr>
          </p:pic>
          <p:sp>
            <p:nvSpPr>
              <p:cNvPr id="41" name="Flowchart: Terminator 40">
                <a:extLst>
                  <a:ext uri="{FF2B5EF4-FFF2-40B4-BE49-F238E27FC236}">
                    <a16:creationId xmlns:a16="http://schemas.microsoft.com/office/drawing/2014/main" id="{F21452D5-1ADF-CDB9-B124-491684B23BAE}"/>
                  </a:ext>
                </a:extLst>
              </p:cNvPr>
              <p:cNvSpPr/>
              <p:nvPr/>
            </p:nvSpPr>
            <p:spPr>
              <a:xfrm>
                <a:off x="10370597" y="172719"/>
                <a:ext cx="1680602" cy="565612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7781E06-615B-31AC-8063-E280A9BE77D9}"/>
              </a:ext>
            </a:extLst>
          </p:cNvPr>
          <p:cNvSpPr txBox="1"/>
          <p:nvPr/>
        </p:nvSpPr>
        <p:spPr>
          <a:xfrm>
            <a:off x="164302" y="144394"/>
            <a:ext cx="1844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lang="en-ID" sz="4000" dirty="0">
              <a:solidFill>
                <a:srgbClr val="01588C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8AA1B7-AA90-3612-416A-CB2F51F7F260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13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FBC6EA-839C-4C36-0AF4-FD573C3EC34B}"/>
              </a:ext>
            </a:extLst>
          </p:cNvPr>
          <p:cNvGrpSpPr/>
          <p:nvPr/>
        </p:nvGrpSpPr>
        <p:grpSpPr>
          <a:xfrm flipH="1">
            <a:off x="636607" y="4011406"/>
            <a:ext cx="5679349" cy="1349036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B8FDB7-F18F-DB67-4EC1-DE34868F2E2C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Flowchart: Terminator 31">
              <a:extLst>
                <a:ext uri="{FF2B5EF4-FFF2-40B4-BE49-F238E27FC236}">
                  <a16:creationId xmlns:a16="http://schemas.microsoft.com/office/drawing/2014/main" id="{5C1DD38C-C941-23A3-F9A4-602FC58D9BE5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932B37-0862-1BE3-CE1B-66BEAA05B485}"/>
              </a:ext>
            </a:extLst>
          </p:cNvPr>
          <p:cNvGrpSpPr/>
          <p:nvPr/>
        </p:nvGrpSpPr>
        <p:grpSpPr>
          <a:xfrm>
            <a:off x="4975508" y="1766125"/>
            <a:ext cx="5692011" cy="1292528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B9358A-703E-69DA-BB8F-63A4981701EC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Flowchart: Terminator 22">
              <a:extLst>
                <a:ext uri="{FF2B5EF4-FFF2-40B4-BE49-F238E27FC236}">
                  <a16:creationId xmlns:a16="http://schemas.microsoft.com/office/drawing/2014/main" id="{EA8349BB-6D07-5D7D-8B0F-012F1260F435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8FC037F-1420-CFC5-68AA-0569F25B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0" y="1726351"/>
            <a:ext cx="4695250" cy="1349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A6872D-D59A-60FF-30B3-19490AF42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43" y="4011406"/>
            <a:ext cx="5833131" cy="133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4D3424-50C9-8419-9D1A-55BF30DDFDF5}"/>
              </a:ext>
            </a:extLst>
          </p:cNvPr>
          <p:cNvSpPr txBox="1"/>
          <p:nvPr/>
        </p:nvSpPr>
        <p:spPr>
          <a:xfrm>
            <a:off x="5552237" y="1846871"/>
            <a:ext cx="4206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User by Name</a:t>
            </a:r>
            <a:endParaRPr lang="en-ID" sz="30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F2487E-246A-D405-F763-824505E5E729}"/>
              </a:ext>
            </a:extLst>
          </p:cNvPr>
          <p:cNvSpPr txBox="1"/>
          <p:nvPr/>
        </p:nvSpPr>
        <p:spPr>
          <a:xfrm>
            <a:off x="5552237" y="2369575"/>
            <a:ext cx="4911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 user name, then shows the user data saved in database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34D55E-EE55-8EBC-C1D1-AF68CBE8920B}"/>
              </a:ext>
            </a:extLst>
          </p:cNvPr>
          <p:cNvSpPr txBox="1"/>
          <p:nvPr/>
        </p:nvSpPr>
        <p:spPr>
          <a:xfrm>
            <a:off x="1659844" y="4082539"/>
            <a:ext cx="4206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Book by Title</a:t>
            </a:r>
            <a:endParaRPr lang="en-ID" sz="30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C5FF2A-863B-7545-AB35-E49CE5FB529D}"/>
              </a:ext>
            </a:extLst>
          </p:cNvPr>
          <p:cNvSpPr txBox="1"/>
          <p:nvPr/>
        </p:nvSpPr>
        <p:spPr>
          <a:xfrm>
            <a:off x="353882" y="4650096"/>
            <a:ext cx="532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 book title, then shows the book data saved in database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204343-CB48-B16B-6996-99BE5E5589DB}"/>
              </a:ext>
            </a:extLst>
          </p:cNvPr>
          <p:cNvGrpSpPr/>
          <p:nvPr/>
        </p:nvGrpSpPr>
        <p:grpSpPr>
          <a:xfrm>
            <a:off x="11603063" y="6322142"/>
            <a:ext cx="456536" cy="1314657"/>
            <a:chOff x="11603063" y="6322142"/>
            <a:chExt cx="456536" cy="131465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620357-4E10-DABC-3BAB-A855B2CACD37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DB93DC6-8731-D75F-DCA4-9E08A6A6B8C2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Flowchart: Terminator 39">
                <a:extLst>
                  <a:ext uri="{FF2B5EF4-FFF2-40B4-BE49-F238E27FC236}">
                    <a16:creationId xmlns:a16="http://schemas.microsoft.com/office/drawing/2014/main" id="{5DBD6EFA-8E31-14B6-6A52-4B6D9428461E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2E9AB5-9B83-82D4-48C9-1E9175B5ECD5}"/>
                </a:ext>
              </a:extLst>
            </p:cNvPr>
            <p:cNvSpPr txBox="1"/>
            <p:nvPr/>
          </p:nvSpPr>
          <p:spPr>
            <a:xfrm>
              <a:off x="11617146" y="6372975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5E8D1-59D1-1185-403F-3A7819142729}"/>
              </a:ext>
            </a:extLst>
          </p:cNvPr>
          <p:cNvSpPr/>
          <p:nvPr/>
        </p:nvSpPr>
        <p:spPr>
          <a:xfrm>
            <a:off x="1546650" y="1964565"/>
            <a:ext cx="3141019" cy="257773"/>
          </a:xfrm>
          <a:prstGeom prst="rect">
            <a:avLst/>
          </a:prstGeom>
          <a:noFill/>
          <a:ln w="38100">
            <a:solidFill>
              <a:srgbClr val="015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747FE0-A2F6-8177-518D-A64366F884E4}"/>
              </a:ext>
            </a:extLst>
          </p:cNvPr>
          <p:cNvSpPr/>
          <p:nvPr/>
        </p:nvSpPr>
        <p:spPr>
          <a:xfrm>
            <a:off x="7241539" y="4253801"/>
            <a:ext cx="3141019" cy="257773"/>
          </a:xfrm>
          <a:prstGeom prst="rect">
            <a:avLst/>
          </a:prstGeom>
          <a:noFill/>
          <a:ln w="38100">
            <a:solidFill>
              <a:srgbClr val="015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312542-4D12-6836-82BE-2EB325B528F7}"/>
              </a:ext>
            </a:extLst>
          </p:cNvPr>
          <p:cNvGrpSpPr/>
          <p:nvPr/>
        </p:nvGrpSpPr>
        <p:grpSpPr>
          <a:xfrm>
            <a:off x="2895336" y="189204"/>
            <a:ext cx="9009035" cy="518161"/>
            <a:chOff x="2895336" y="189204"/>
            <a:chExt cx="9009035" cy="5181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649E06-15A6-CE9B-05AE-79692D28D5E1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A35725-D6EA-E3EF-3B72-D825D77BCB07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1AF34A-1E3C-DF0A-FC4A-8414444A0B2F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16D4A5-98A9-02F1-D589-B43A96337E68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A65C17-7EAA-F921-AEFC-8572AA2BCD46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27" name="Flowchart: Terminator 26">
              <a:extLst>
                <a:ext uri="{FF2B5EF4-FFF2-40B4-BE49-F238E27FC236}">
                  <a16:creationId xmlns:a16="http://schemas.microsoft.com/office/drawing/2014/main" id="{526D02BC-79DC-A69C-7103-2455E445A2E5}"/>
                </a:ext>
              </a:extLst>
            </p:cNvPr>
            <p:cNvSpPr/>
            <p:nvPr/>
          </p:nvSpPr>
          <p:spPr>
            <a:xfrm>
              <a:off x="7334496" y="189204"/>
              <a:ext cx="1523853" cy="447041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C3F4230-D16E-89CC-61BD-EEBDD03E613D}"/>
                </a:ext>
              </a:extLst>
            </p:cNvPr>
            <p:cNvGrpSpPr/>
            <p:nvPr/>
          </p:nvGrpSpPr>
          <p:grpSpPr>
            <a:xfrm>
              <a:off x="10576079" y="260324"/>
              <a:ext cx="1328292" cy="447041"/>
              <a:chOff x="10370597" y="172719"/>
              <a:chExt cx="1680602" cy="56561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B59CA0E-587D-6C5B-8BAE-5E5C2C705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8328" y="232349"/>
                <a:ext cx="1505140" cy="446352"/>
              </a:xfrm>
              <a:prstGeom prst="rect">
                <a:avLst/>
              </a:prstGeom>
            </p:spPr>
          </p:pic>
          <p:sp>
            <p:nvSpPr>
              <p:cNvPr id="52" name="Flowchart: Terminator 51">
                <a:extLst>
                  <a:ext uri="{FF2B5EF4-FFF2-40B4-BE49-F238E27FC236}">
                    <a16:creationId xmlns:a16="http://schemas.microsoft.com/office/drawing/2014/main" id="{CE67A511-BBC3-51DA-E552-52B7D198F21D}"/>
                  </a:ext>
                </a:extLst>
              </p:cNvPr>
              <p:cNvSpPr/>
              <p:nvPr/>
            </p:nvSpPr>
            <p:spPr>
              <a:xfrm>
                <a:off x="10370597" y="172719"/>
                <a:ext cx="1680602" cy="565612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68A51DC-8C1B-9714-90B2-EBA32DA50F2C}"/>
              </a:ext>
            </a:extLst>
          </p:cNvPr>
          <p:cNvSpPr txBox="1"/>
          <p:nvPr/>
        </p:nvSpPr>
        <p:spPr>
          <a:xfrm>
            <a:off x="164302" y="144394"/>
            <a:ext cx="1844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lang="en-ID" sz="4000" dirty="0">
              <a:solidFill>
                <a:srgbClr val="01588C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7974AF-F2BE-8262-3D9D-F414719D434C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8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00B0749-1D88-F532-A0AA-D4BF4A52F980}"/>
              </a:ext>
            </a:extLst>
          </p:cNvPr>
          <p:cNvGrpSpPr/>
          <p:nvPr/>
        </p:nvGrpSpPr>
        <p:grpSpPr>
          <a:xfrm flipH="1">
            <a:off x="2125637" y="4219844"/>
            <a:ext cx="6515220" cy="1224713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B6C43F-DFA4-5C57-DC17-0BC1ACB5F70A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Flowchart: Terminator 34">
              <a:extLst>
                <a:ext uri="{FF2B5EF4-FFF2-40B4-BE49-F238E27FC236}">
                  <a16:creationId xmlns:a16="http://schemas.microsoft.com/office/drawing/2014/main" id="{63835CA0-E4C6-A148-45A9-DB09658C829C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1E103A-AC8F-F4E4-9733-7F5C2D63FD52}"/>
              </a:ext>
            </a:extLst>
          </p:cNvPr>
          <p:cNvGrpSpPr/>
          <p:nvPr/>
        </p:nvGrpSpPr>
        <p:grpSpPr>
          <a:xfrm>
            <a:off x="3169952" y="1840061"/>
            <a:ext cx="6057421" cy="1247959"/>
            <a:chOff x="3992880" y="1497460"/>
            <a:chExt cx="6122104" cy="1522148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2BEA472-6E9F-6F2F-AC71-8FBBE0064C40}"/>
                </a:ext>
              </a:extLst>
            </p:cNvPr>
            <p:cNvSpPr/>
            <p:nvPr/>
          </p:nvSpPr>
          <p:spPr>
            <a:xfrm>
              <a:off x="3992880" y="1497460"/>
              <a:ext cx="5428912" cy="15221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Flowchart: Terminator 31">
              <a:extLst>
                <a:ext uri="{FF2B5EF4-FFF2-40B4-BE49-F238E27FC236}">
                  <a16:creationId xmlns:a16="http://schemas.microsoft.com/office/drawing/2014/main" id="{8D34A60D-1694-B66D-17FB-D21B40F6D1F4}"/>
                </a:ext>
              </a:extLst>
            </p:cNvPr>
            <p:cNvSpPr/>
            <p:nvPr/>
          </p:nvSpPr>
          <p:spPr>
            <a:xfrm>
              <a:off x="5884360" y="1497460"/>
              <a:ext cx="4230624" cy="15221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F835856-B16C-7648-0E74-BD78D5BB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8" y="1683257"/>
            <a:ext cx="3968143" cy="1587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504F5F-F36C-491B-A383-66B99B23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54" y="4037350"/>
            <a:ext cx="4135028" cy="1654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44313-207C-3960-EDD4-24B97B2096F6}"/>
              </a:ext>
            </a:extLst>
          </p:cNvPr>
          <p:cNvSpPr txBox="1"/>
          <p:nvPr/>
        </p:nvSpPr>
        <p:spPr>
          <a:xfrm>
            <a:off x="5151641" y="2009598"/>
            <a:ext cx="4206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Book</a:t>
            </a:r>
            <a:endParaRPr lang="en-ID" sz="30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6FAB9F-1C01-7411-7672-8A23271DD3AC}"/>
              </a:ext>
            </a:extLst>
          </p:cNvPr>
          <p:cNvSpPr txBox="1"/>
          <p:nvPr/>
        </p:nvSpPr>
        <p:spPr>
          <a:xfrm>
            <a:off x="5153836" y="2538970"/>
            <a:ext cx="405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 data to loan books from the library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10922-40A0-BA65-EEB0-6586CCF25B71}"/>
              </a:ext>
            </a:extLst>
          </p:cNvPr>
          <p:cNvSpPr txBox="1"/>
          <p:nvPr/>
        </p:nvSpPr>
        <p:spPr>
          <a:xfrm>
            <a:off x="4151217" y="4379226"/>
            <a:ext cx="2660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Book</a:t>
            </a:r>
            <a:endParaRPr lang="en-ID" sz="30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969BE-8E4D-5A06-DD47-F718A1332D21}"/>
              </a:ext>
            </a:extLst>
          </p:cNvPr>
          <p:cNvSpPr txBox="1"/>
          <p:nvPr/>
        </p:nvSpPr>
        <p:spPr>
          <a:xfrm>
            <a:off x="2537662" y="4915015"/>
            <a:ext cx="4299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 data to return books back to the library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76AB7F-2C91-AC04-8D46-2808B5EDE511}"/>
              </a:ext>
            </a:extLst>
          </p:cNvPr>
          <p:cNvGrpSpPr/>
          <p:nvPr/>
        </p:nvGrpSpPr>
        <p:grpSpPr>
          <a:xfrm>
            <a:off x="11603063" y="6322142"/>
            <a:ext cx="456536" cy="1314657"/>
            <a:chOff x="11603063" y="6322142"/>
            <a:chExt cx="456536" cy="131465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375B3DD-0DFC-F97C-3FF0-DC13308E943A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724B9D-8F01-3785-AB0E-EE3D8A14A000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Flowchart: Terminator 39">
                <a:extLst>
                  <a:ext uri="{FF2B5EF4-FFF2-40B4-BE49-F238E27FC236}">
                    <a16:creationId xmlns:a16="http://schemas.microsoft.com/office/drawing/2014/main" id="{27575EC0-4B43-F7BB-8BD5-B807A958FBE6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7F26BE-FED4-7C74-6476-F94DF567C2B6}"/>
                </a:ext>
              </a:extLst>
            </p:cNvPr>
            <p:cNvSpPr txBox="1"/>
            <p:nvPr/>
          </p:nvSpPr>
          <p:spPr>
            <a:xfrm>
              <a:off x="11617146" y="6372975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D10798-53FE-5B2F-1787-8AFCBA1E03FA}"/>
              </a:ext>
            </a:extLst>
          </p:cNvPr>
          <p:cNvGrpSpPr/>
          <p:nvPr/>
        </p:nvGrpSpPr>
        <p:grpSpPr>
          <a:xfrm>
            <a:off x="2895336" y="189204"/>
            <a:ext cx="9009035" cy="518161"/>
            <a:chOff x="2895336" y="189204"/>
            <a:chExt cx="9009035" cy="5181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CCE8E7-6110-EA67-4FF9-A384D7289D3A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A69598-174F-2458-CDCD-347D8D92AF77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F8BE49-11A0-3D2B-FCBE-E4C6559BC2C4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065F68-3AAE-79A9-78CF-5815C1355BF9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0BCF0F-5507-9FFD-BEF4-33820D06F803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23" name="Flowchart: Terminator 22">
              <a:extLst>
                <a:ext uri="{FF2B5EF4-FFF2-40B4-BE49-F238E27FC236}">
                  <a16:creationId xmlns:a16="http://schemas.microsoft.com/office/drawing/2014/main" id="{B3DE2876-FD39-166D-6AFF-BE02BAF64923}"/>
                </a:ext>
              </a:extLst>
            </p:cNvPr>
            <p:cNvSpPr/>
            <p:nvPr/>
          </p:nvSpPr>
          <p:spPr>
            <a:xfrm>
              <a:off x="7334496" y="189204"/>
              <a:ext cx="1523853" cy="447041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BF4507-D9DC-E75B-00E9-82001E693115}"/>
                </a:ext>
              </a:extLst>
            </p:cNvPr>
            <p:cNvGrpSpPr/>
            <p:nvPr/>
          </p:nvGrpSpPr>
          <p:grpSpPr>
            <a:xfrm>
              <a:off x="10576079" y="260324"/>
              <a:ext cx="1328292" cy="447041"/>
              <a:chOff x="10370597" y="172719"/>
              <a:chExt cx="1680602" cy="56561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5EB8BF4-6DE8-DAC3-2EF2-1F406EA43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8328" y="232349"/>
                <a:ext cx="1505140" cy="446352"/>
              </a:xfrm>
              <a:prstGeom prst="rect">
                <a:avLst/>
              </a:prstGeom>
            </p:spPr>
          </p:pic>
          <p:sp>
            <p:nvSpPr>
              <p:cNvPr id="26" name="Flowchart: Terminator 25">
                <a:extLst>
                  <a:ext uri="{FF2B5EF4-FFF2-40B4-BE49-F238E27FC236}">
                    <a16:creationId xmlns:a16="http://schemas.microsoft.com/office/drawing/2014/main" id="{1437D07E-6BCA-7194-EB11-33B14FCEB150}"/>
                  </a:ext>
                </a:extLst>
              </p:cNvPr>
              <p:cNvSpPr/>
              <p:nvPr/>
            </p:nvSpPr>
            <p:spPr>
              <a:xfrm>
                <a:off x="10370597" y="172719"/>
                <a:ext cx="1680602" cy="565612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4CEB57F-D863-08FC-9669-856C89B0267B}"/>
              </a:ext>
            </a:extLst>
          </p:cNvPr>
          <p:cNvSpPr txBox="1"/>
          <p:nvPr/>
        </p:nvSpPr>
        <p:spPr>
          <a:xfrm>
            <a:off x="164302" y="144394"/>
            <a:ext cx="1844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lang="en-ID" sz="4000" dirty="0">
              <a:solidFill>
                <a:srgbClr val="01588C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754FB-0525-6D58-2008-5E5234ED8173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3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9B572F20-B4D4-5E81-8828-32A67AB6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D40324-91AB-F541-ACE6-17A1D63C3E28}"/>
              </a:ext>
            </a:extLst>
          </p:cNvPr>
          <p:cNvSpPr/>
          <p:nvPr/>
        </p:nvSpPr>
        <p:spPr>
          <a:xfrm>
            <a:off x="0" y="2682240"/>
            <a:ext cx="12192000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59F561-9A33-7A56-F704-319AEE2F933A}"/>
              </a:ext>
            </a:extLst>
          </p:cNvPr>
          <p:cNvSpPr txBox="1">
            <a:spLocks/>
          </p:cNvSpPr>
          <p:nvPr/>
        </p:nvSpPr>
        <p:spPr>
          <a:xfrm>
            <a:off x="1399037" y="2990596"/>
            <a:ext cx="4816370" cy="876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  <a:p>
            <a:r>
              <a:rPr lang="en-US" sz="40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ID" sz="40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799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89A8CB-D886-FB26-452B-992F5B53C0C5}"/>
              </a:ext>
            </a:extLst>
          </p:cNvPr>
          <p:cNvGrpSpPr/>
          <p:nvPr/>
        </p:nvGrpSpPr>
        <p:grpSpPr>
          <a:xfrm>
            <a:off x="2909069" y="909571"/>
            <a:ext cx="6258560" cy="2553982"/>
            <a:chOff x="2879588" y="843495"/>
            <a:chExt cx="6258560" cy="2553982"/>
          </a:xfrm>
        </p:grpSpPr>
        <p:pic>
          <p:nvPicPr>
            <p:cNvPr id="7" name="Picture 6">
              <a:hlinkClick r:id="rId2"/>
              <a:extLst>
                <a:ext uri="{FF2B5EF4-FFF2-40B4-BE49-F238E27FC236}">
                  <a16:creationId xmlns:a16="http://schemas.microsoft.com/office/drawing/2014/main" id="{6451815C-054A-2066-6477-F5A873B5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3922" y="843495"/>
              <a:ext cx="2885442" cy="2112668"/>
            </a:xfrm>
            <a:prstGeom prst="rect">
              <a:avLst/>
            </a:prstGeom>
          </p:spPr>
        </p:pic>
        <p:sp>
          <p:nvSpPr>
            <p:cNvPr id="16" name="TextBox 15">
              <a:hlinkClick r:id="rId2"/>
              <a:extLst>
                <a:ext uri="{FF2B5EF4-FFF2-40B4-BE49-F238E27FC236}">
                  <a16:creationId xmlns:a16="http://schemas.microsoft.com/office/drawing/2014/main" id="{8E848B3C-2CF0-05E1-2023-40AF297DCB8F}"/>
                </a:ext>
              </a:extLst>
            </p:cNvPr>
            <p:cNvSpPr txBox="1"/>
            <p:nvPr/>
          </p:nvSpPr>
          <p:spPr>
            <a:xfrm>
              <a:off x="2879588" y="3028145"/>
              <a:ext cx="625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u="sng" dirty="0">
                  <a:solidFill>
                    <a:srgbClr val="01588C"/>
                  </a:solidFill>
                </a:rPr>
                <a:t>https://github.com/StefanusYudi22/Library-Management-System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5EF53D-530C-7F99-6FCB-C7EB5F1AA7EC}"/>
              </a:ext>
            </a:extLst>
          </p:cNvPr>
          <p:cNvSpPr txBox="1"/>
          <p:nvPr/>
        </p:nvSpPr>
        <p:spPr>
          <a:xfrm>
            <a:off x="265528" y="260715"/>
            <a:ext cx="264711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  <a:endParaRPr lang="en-ID" sz="3500" dirty="0">
              <a:solidFill>
                <a:srgbClr val="01588C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3017A6-74F8-EFAF-829B-782FAB6D79F9}"/>
              </a:ext>
            </a:extLst>
          </p:cNvPr>
          <p:cNvGrpSpPr/>
          <p:nvPr/>
        </p:nvGrpSpPr>
        <p:grpSpPr>
          <a:xfrm>
            <a:off x="11603063" y="6322142"/>
            <a:ext cx="456536" cy="1314657"/>
            <a:chOff x="11603063" y="6322142"/>
            <a:chExt cx="456536" cy="131465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0572784-AC06-152F-28F1-1FA843B906F7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6FFBACA-7D33-1596-7BC2-58CF52A484C6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5" name="Flowchart: Terminator 54">
                <a:extLst>
                  <a:ext uri="{FF2B5EF4-FFF2-40B4-BE49-F238E27FC236}">
                    <a16:creationId xmlns:a16="http://schemas.microsoft.com/office/drawing/2014/main" id="{520CEAD9-F13E-90BC-5E10-3F67929B8A75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FE044C-1083-B46C-4128-8A15FA105B12}"/>
                </a:ext>
              </a:extLst>
            </p:cNvPr>
            <p:cNvSpPr txBox="1"/>
            <p:nvPr/>
          </p:nvSpPr>
          <p:spPr>
            <a:xfrm>
              <a:off x="11617146" y="6372975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13C07CB-CBA3-0300-D416-1D3599EC5C85}"/>
              </a:ext>
            </a:extLst>
          </p:cNvPr>
          <p:cNvGrpSpPr/>
          <p:nvPr/>
        </p:nvGrpSpPr>
        <p:grpSpPr>
          <a:xfrm>
            <a:off x="2895336" y="175693"/>
            <a:ext cx="9100475" cy="460552"/>
            <a:chOff x="2895336" y="175693"/>
            <a:chExt cx="9100475" cy="46055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DB958A9-EB0B-31F4-E015-BD996294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859" y="236334"/>
              <a:ext cx="1189613" cy="352782"/>
            </a:xfrm>
            <a:prstGeom prst="rect">
              <a:avLst/>
            </a:prstGeom>
          </p:spPr>
        </p:pic>
        <p:sp>
          <p:nvSpPr>
            <p:cNvPr id="64" name="Flowchart: Terminator 63">
              <a:extLst>
                <a:ext uri="{FF2B5EF4-FFF2-40B4-BE49-F238E27FC236}">
                  <a16:creationId xmlns:a16="http://schemas.microsoft.com/office/drawing/2014/main" id="{1435E6E3-400D-BC9F-E353-87E933073188}"/>
                </a:ext>
              </a:extLst>
            </p:cNvPr>
            <p:cNvSpPr/>
            <p:nvPr/>
          </p:nvSpPr>
          <p:spPr>
            <a:xfrm>
              <a:off x="10667519" y="189204"/>
              <a:ext cx="1328292" cy="447041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C7E264-96AC-9E4C-DA45-F7CFBC852083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106B888-12D9-AD3F-4D1F-94DC37A85142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B15A56-F37B-EDDD-4C54-6AB2FBFD028B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9429D3-830F-FB1C-13C0-A4050190CA7E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640DF6-66CD-4075-BCAA-6D993FA53509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EB91CC83-2411-07BD-3357-2E777230D0DD}"/>
                </a:ext>
              </a:extLst>
            </p:cNvPr>
            <p:cNvSpPr/>
            <p:nvPr/>
          </p:nvSpPr>
          <p:spPr>
            <a:xfrm>
              <a:off x="9007780" y="175693"/>
              <a:ext cx="1185606" cy="447041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56A1C2-C17C-08A3-56F9-5B86D66E1538}"/>
              </a:ext>
            </a:extLst>
          </p:cNvPr>
          <p:cNvGrpSpPr/>
          <p:nvPr/>
        </p:nvGrpSpPr>
        <p:grpSpPr>
          <a:xfrm>
            <a:off x="1512425" y="3637050"/>
            <a:ext cx="9167150" cy="1849092"/>
            <a:chOff x="1145895" y="3463688"/>
            <a:chExt cx="9167150" cy="184909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5043AC5-CFC8-75D3-617E-5D569E8F18CA}"/>
                </a:ext>
              </a:extLst>
            </p:cNvPr>
            <p:cNvSpPr/>
            <p:nvPr/>
          </p:nvSpPr>
          <p:spPr>
            <a:xfrm>
              <a:off x="1145895" y="3463688"/>
              <a:ext cx="9167150" cy="1849092"/>
            </a:xfrm>
            <a:prstGeom prst="roundRect">
              <a:avLst/>
            </a:prstGeom>
            <a:solidFill>
              <a:srgbClr val="E2CA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B0DD94E-0560-EFAD-1715-E5AFC1830531}"/>
                </a:ext>
              </a:extLst>
            </p:cNvPr>
            <p:cNvSpPr/>
            <p:nvPr/>
          </p:nvSpPr>
          <p:spPr>
            <a:xfrm>
              <a:off x="1411738" y="3874056"/>
              <a:ext cx="2261602" cy="102121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0988A9D-3DDF-8DA1-2129-47655966D8C3}"/>
                </a:ext>
              </a:extLst>
            </p:cNvPr>
            <p:cNvGrpSpPr/>
            <p:nvPr/>
          </p:nvGrpSpPr>
          <p:grpSpPr>
            <a:xfrm>
              <a:off x="3789902" y="3656177"/>
              <a:ext cx="2261601" cy="1524314"/>
              <a:chOff x="2721724" y="4164956"/>
              <a:chExt cx="2261601" cy="1524314"/>
            </a:xfrm>
          </p:grpSpPr>
          <p:sp>
            <p:nvSpPr>
              <p:cNvPr id="18" name="TextBox 17">
                <a:hlinkClick r:id="rId5"/>
                <a:extLst>
                  <a:ext uri="{FF2B5EF4-FFF2-40B4-BE49-F238E27FC236}">
                    <a16:creationId xmlns:a16="http://schemas.microsoft.com/office/drawing/2014/main" id="{539A5515-0DAF-805C-9C7B-3716AA16B885}"/>
                  </a:ext>
                </a:extLst>
              </p:cNvPr>
              <p:cNvSpPr txBox="1"/>
              <p:nvPr/>
            </p:nvSpPr>
            <p:spPr>
              <a:xfrm>
                <a:off x="2721724" y="5381493"/>
                <a:ext cx="22616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400" u="sng" dirty="0">
                    <a:solidFill>
                      <a:srgbClr val="01588C"/>
                    </a:solidFill>
                  </a:rPr>
                  <a:t>lib-management-gui-app.py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AEB21C-EE68-9170-F349-B262800DB7DB}"/>
                  </a:ext>
                </a:extLst>
              </p:cNvPr>
              <p:cNvGrpSpPr/>
              <p:nvPr/>
            </p:nvGrpSpPr>
            <p:grpSpPr>
              <a:xfrm>
                <a:off x="3151736" y="4164956"/>
                <a:ext cx="1334399" cy="1145909"/>
                <a:chOff x="1946948" y="3620522"/>
                <a:chExt cx="2188524" cy="1879385"/>
              </a:xfrm>
            </p:grpSpPr>
            <p:pic>
              <p:nvPicPr>
                <p:cNvPr id="26" name="Picture 25">
                  <a:hlinkClick r:id="rId5"/>
                  <a:extLst>
                    <a:ext uri="{FF2B5EF4-FFF2-40B4-BE49-F238E27FC236}">
                      <a16:creationId xmlns:a16="http://schemas.microsoft.com/office/drawing/2014/main" id="{769A0843-5863-1469-F9FA-4DB3D0B46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6087" y="3620522"/>
                  <a:ext cx="1879385" cy="1879385"/>
                </a:xfrm>
                <a:prstGeom prst="rect">
                  <a:avLst/>
                </a:prstGeom>
              </p:spPr>
            </p:pic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1DA7EB83-F3C3-E336-972F-A3D7E7B53F1B}"/>
                    </a:ext>
                  </a:extLst>
                </p:cNvPr>
                <p:cNvGrpSpPr/>
                <p:nvPr/>
              </p:nvGrpSpPr>
              <p:grpSpPr>
                <a:xfrm>
                  <a:off x="1946948" y="4159737"/>
                  <a:ext cx="1086807" cy="1086807"/>
                  <a:chOff x="5080000" y="4135120"/>
                  <a:chExt cx="1879385" cy="1879385"/>
                </a:xfrm>
              </p:grpSpPr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6DE687FF-3B99-34D2-3B50-B12B4A327364}"/>
                      </a:ext>
                    </a:extLst>
                  </p:cNvPr>
                  <p:cNvSpPr/>
                  <p:nvPr/>
                </p:nvSpPr>
                <p:spPr>
                  <a:xfrm>
                    <a:off x="5080000" y="4135120"/>
                    <a:ext cx="1879385" cy="187938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1588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u="sng"/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DFAACA2B-6F71-C8D3-2741-F80E2785A3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1418" y="4238577"/>
                    <a:ext cx="1484142" cy="166012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B223E5-0B20-4D5E-D37E-7B1FB9786664}"/>
                </a:ext>
              </a:extLst>
            </p:cNvPr>
            <p:cNvGrpSpPr/>
            <p:nvPr/>
          </p:nvGrpSpPr>
          <p:grpSpPr>
            <a:xfrm>
              <a:off x="7878578" y="3659630"/>
              <a:ext cx="2261602" cy="1532436"/>
              <a:chOff x="7610303" y="4310001"/>
              <a:chExt cx="2261602" cy="1532436"/>
            </a:xfrm>
          </p:grpSpPr>
          <p:sp>
            <p:nvSpPr>
              <p:cNvPr id="20" name="TextBox 19">
                <a:hlinkClick r:id="rId8"/>
                <a:extLst>
                  <a:ext uri="{FF2B5EF4-FFF2-40B4-BE49-F238E27FC236}">
                    <a16:creationId xmlns:a16="http://schemas.microsoft.com/office/drawing/2014/main" id="{BB6F6986-0836-B31F-0105-40877AB99951}"/>
                  </a:ext>
                </a:extLst>
              </p:cNvPr>
              <p:cNvSpPr txBox="1"/>
              <p:nvPr/>
            </p:nvSpPr>
            <p:spPr>
              <a:xfrm>
                <a:off x="7610303" y="5535383"/>
                <a:ext cx="2261602" cy="30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400" u="sng" dirty="0">
                    <a:solidFill>
                      <a:srgbClr val="01588C"/>
                    </a:solidFill>
                  </a:rPr>
                  <a:t>library-management-</a:t>
                </a:r>
                <a:r>
                  <a:rPr lang="en-ID" sz="1400" u="sng" dirty="0" err="1">
                    <a:solidFill>
                      <a:srgbClr val="01588C"/>
                    </a:solidFill>
                  </a:rPr>
                  <a:t>db.sql</a:t>
                </a:r>
                <a:endParaRPr lang="en-ID" sz="1400" u="sng" dirty="0">
                  <a:solidFill>
                    <a:srgbClr val="01588C"/>
                  </a:solidFill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0C5E233-7840-8216-5C33-1F9C9E8C81CD}"/>
                  </a:ext>
                </a:extLst>
              </p:cNvPr>
              <p:cNvGrpSpPr/>
              <p:nvPr/>
            </p:nvGrpSpPr>
            <p:grpSpPr>
              <a:xfrm>
                <a:off x="8098627" y="4310001"/>
                <a:ext cx="1203822" cy="1120553"/>
                <a:chOff x="7946424" y="3645878"/>
                <a:chExt cx="2019043" cy="1879385"/>
              </a:xfrm>
            </p:grpSpPr>
            <p:pic>
              <p:nvPicPr>
                <p:cNvPr id="22" name="Picture 21">
                  <a:hlinkClick r:id="rId8"/>
                  <a:extLst>
                    <a:ext uri="{FF2B5EF4-FFF2-40B4-BE49-F238E27FC236}">
                      <a16:creationId xmlns:a16="http://schemas.microsoft.com/office/drawing/2014/main" id="{BDB159A6-DDA2-AD41-C320-5CEF3D70B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6082" y="3645878"/>
                  <a:ext cx="1879385" cy="1879385"/>
                </a:xfrm>
                <a:prstGeom prst="rect">
                  <a:avLst/>
                </a:prstGeom>
              </p:spPr>
            </p:pic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A2A23DB-7F88-4C44-14B7-F7C541E38992}"/>
                    </a:ext>
                  </a:extLst>
                </p:cNvPr>
                <p:cNvGrpSpPr/>
                <p:nvPr/>
              </p:nvGrpSpPr>
              <p:grpSpPr>
                <a:xfrm>
                  <a:off x="7946424" y="4180746"/>
                  <a:ext cx="1079350" cy="1166328"/>
                  <a:chOff x="977646" y="1008894"/>
                  <a:chExt cx="1612457" cy="1742394"/>
                </a:xfrm>
              </p:grpSpPr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5708861D-77D4-7DA7-D1BA-34A0AEB460D1}"/>
                      </a:ext>
                    </a:extLst>
                  </p:cNvPr>
                  <p:cNvSpPr/>
                  <p:nvPr/>
                </p:nvSpPr>
                <p:spPr>
                  <a:xfrm>
                    <a:off x="977646" y="1008894"/>
                    <a:ext cx="1612457" cy="1742394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1588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u="sng"/>
                  </a:p>
                </p:txBody>
              </p:sp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AC68FEC9-78E5-D2ED-E875-AE6F75760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5267" y="1116327"/>
                    <a:ext cx="1397000" cy="1397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EDECF92-FEFD-997A-2CA6-3E45680FCDDF}"/>
                </a:ext>
              </a:extLst>
            </p:cNvPr>
            <p:cNvGrpSpPr/>
            <p:nvPr/>
          </p:nvGrpSpPr>
          <p:grpSpPr>
            <a:xfrm>
              <a:off x="6173600" y="3679355"/>
              <a:ext cx="1505948" cy="1500177"/>
              <a:chOff x="5195794" y="3664458"/>
              <a:chExt cx="1505948" cy="1500177"/>
            </a:xfrm>
          </p:grpSpPr>
          <p:sp>
            <p:nvSpPr>
              <p:cNvPr id="3" name="TextBox 2">
                <a:hlinkClick r:id="rId10"/>
                <a:extLst>
                  <a:ext uri="{FF2B5EF4-FFF2-40B4-BE49-F238E27FC236}">
                    <a16:creationId xmlns:a16="http://schemas.microsoft.com/office/drawing/2014/main" id="{3691BF04-663D-96DF-A9DE-DCF06FA00F99}"/>
                  </a:ext>
                </a:extLst>
              </p:cNvPr>
              <p:cNvSpPr txBox="1"/>
              <p:nvPr/>
            </p:nvSpPr>
            <p:spPr>
              <a:xfrm>
                <a:off x="5195794" y="4856858"/>
                <a:ext cx="15059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400" u="sng" dirty="0">
                    <a:solidFill>
                      <a:srgbClr val="01588C"/>
                    </a:solidFill>
                  </a:rPr>
                  <a:t>connect_mysql.py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950225B-53B3-B67F-91DA-2F68BA3916C1}"/>
                  </a:ext>
                </a:extLst>
              </p:cNvPr>
              <p:cNvGrpSpPr/>
              <p:nvPr/>
            </p:nvGrpSpPr>
            <p:grpSpPr>
              <a:xfrm>
                <a:off x="5207323" y="3664458"/>
                <a:ext cx="1304872" cy="1120553"/>
                <a:chOff x="4948288" y="3645878"/>
                <a:chExt cx="2188524" cy="1879385"/>
              </a:xfrm>
            </p:grpSpPr>
            <p:pic>
              <p:nvPicPr>
                <p:cNvPr id="5" name="Picture 4">
                  <a:hlinkClick r:id="rId10"/>
                  <a:extLst>
                    <a:ext uri="{FF2B5EF4-FFF2-40B4-BE49-F238E27FC236}">
                      <a16:creationId xmlns:a16="http://schemas.microsoft.com/office/drawing/2014/main" id="{E1642DB7-ED4E-1C2E-0B61-DD038F858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7427" y="3645878"/>
                  <a:ext cx="1879385" cy="1879385"/>
                </a:xfrm>
                <a:prstGeom prst="rect">
                  <a:avLst/>
                </a:prstGeom>
              </p:spPr>
            </p:pic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46A928C5-4427-23DD-3A4A-0CE2563807D7}"/>
                    </a:ext>
                  </a:extLst>
                </p:cNvPr>
                <p:cNvGrpSpPr/>
                <p:nvPr/>
              </p:nvGrpSpPr>
              <p:grpSpPr>
                <a:xfrm>
                  <a:off x="4948288" y="4185093"/>
                  <a:ext cx="1086807" cy="1086807"/>
                  <a:chOff x="5080000" y="4135120"/>
                  <a:chExt cx="1879385" cy="1879385"/>
                </a:xfrm>
              </p:grpSpPr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C0681A55-F2DB-52E3-9577-2130BED83B13}"/>
                      </a:ext>
                    </a:extLst>
                  </p:cNvPr>
                  <p:cNvSpPr/>
                  <p:nvPr/>
                </p:nvSpPr>
                <p:spPr>
                  <a:xfrm>
                    <a:off x="5080000" y="4135120"/>
                    <a:ext cx="1879385" cy="187938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1588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u="sng"/>
                  </a:p>
                </p:txBody>
              </p: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34B939E6-09BA-E570-7662-2488CB607F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1418" y="4238577"/>
                    <a:ext cx="1484142" cy="1660124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B9DE58-E4DA-E823-7D52-426DC659CB46}"/>
                </a:ext>
              </a:extLst>
            </p:cNvPr>
            <p:cNvSpPr txBox="1"/>
            <p:nvPr/>
          </p:nvSpPr>
          <p:spPr>
            <a:xfrm>
              <a:off x="1411388" y="3891258"/>
              <a:ext cx="221488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01588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Important Files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5B5F751-8115-4F18-6CE2-3EDB3E3C2BB6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1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18385-1755-D056-235A-33F987BEFADE}"/>
              </a:ext>
            </a:extLst>
          </p:cNvPr>
          <p:cNvGrpSpPr/>
          <p:nvPr/>
        </p:nvGrpSpPr>
        <p:grpSpPr>
          <a:xfrm>
            <a:off x="5307734" y="4926265"/>
            <a:ext cx="1328292" cy="447041"/>
            <a:chOff x="10370597" y="172719"/>
            <a:chExt cx="1680602" cy="565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75780A-A547-C0F9-F756-3EF723011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7" name="Flowchart: Terminator 6">
              <a:extLst>
                <a:ext uri="{FF2B5EF4-FFF2-40B4-BE49-F238E27FC236}">
                  <a16:creationId xmlns:a16="http://schemas.microsoft.com/office/drawing/2014/main" id="{4F00DA5B-A5C3-8381-AD7F-D7A8B1D8A8F2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A6F36BD-460F-A695-7CCE-B803CBB9C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49" y="1856762"/>
            <a:ext cx="707806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3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9C8D0151-164A-C969-7B98-DA7086FD6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9AEB22-104C-1493-A796-518F88C153AA}"/>
              </a:ext>
            </a:extLst>
          </p:cNvPr>
          <p:cNvSpPr/>
          <p:nvPr/>
        </p:nvSpPr>
        <p:spPr>
          <a:xfrm>
            <a:off x="0" y="2328575"/>
            <a:ext cx="12192000" cy="1849120"/>
          </a:xfrm>
          <a:prstGeom prst="rect">
            <a:avLst/>
          </a:prstGeom>
          <a:solidFill>
            <a:srgbClr val="CFAF8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72F514-90B0-0A45-47A3-DB5A1D113535}"/>
              </a:ext>
            </a:extLst>
          </p:cNvPr>
          <p:cNvSpPr txBox="1"/>
          <p:nvPr/>
        </p:nvSpPr>
        <p:spPr>
          <a:xfrm>
            <a:off x="1889646" y="4274180"/>
            <a:ext cx="8566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 Library Management System is an application for helping librarians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 the library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This app was designed using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C1CFB7-567B-1C9C-9816-43B8F5FD5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4" y="3018568"/>
            <a:ext cx="2721383" cy="7906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3850A0-344D-92B7-E7C3-89A74F2B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2332384"/>
            <a:ext cx="2287950" cy="171596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120A4F-65B0-C990-6C4C-257B77A5E2C4}"/>
              </a:ext>
            </a:extLst>
          </p:cNvPr>
          <p:cNvCxnSpPr/>
          <p:nvPr/>
        </p:nvCxnSpPr>
        <p:spPr>
          <a:xfrm>
            <a:off x="4683968" y="5166559"/>
            <a:ext cx="2295331" cy="0"/>
          </a:xfrm>
          <a:prstGeom prst="line">
            <a:avLst/>
          </a:prstGeom>
          <a:ln w="57150">
            <a:solidFill>
              <a:srgbClr val="E7D7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A95505-1983-6AF1-439C-C4DB1A591013}"/>
              </a:ext>
            </a:extLst>
          </p:cNvPr>
          <p:cNvGrpSpPr/>
          <p:nvPr/>
        </p:nvGrpSpPr>
        <p:grpSpPr>
          <a:xfrm>
            <a:off x="10576079" y="260324"/>
            <a:ext cx="1328292" cy="447041"/>
            <a:chOff x="10370597" y="172719"/>
            <a:chExt cx="1680602" cy="5656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D40B36-BE57-E61C-0E15-306A236C6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40" name="Flowchart: Terminator 39">
              <a:extLst>
                <a:ext uri="{FF2B5EF4-FFF2-40B4-BE49-F238E27FC236}">
                  <a16:creationId xmlns:a16="http://schemas.microsoft.com/office/drawing/2014/main" id="{59E0051C-3D39-7846-B4A9-7171D6CEA622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7A2A7B-2D26-ECAD-A8CC-437DBD26F189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D573EE-7B08-AAFA-EC88-0A12D6E26240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57759F-D7AE-3A1C-E085-3CF4E50F7F06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2ACF3155-89B2-13D0-CAF3-83C46D125140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Flowchart: Terminator 6">
                <a:extLst>
                  <a:ext uri="{FF2B5EF4-FFF2-40B4-BE49-F238E27FC236}">
                    <a16:creationId xmlns:a16="http://schemas.microsoft.com/office/drawing/2014/main" id="{CE821685-2A74-7693-18E9-37C168B7B97B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EE6FAD-1823-F0B3-84FA-54C14BBB5A7B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665053C-378C-E45E-7123-0120130D9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91" y="2616705"/>
            <a:ext cx="4477613" cy="13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18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46AB6D0-BBF9-1A6D-B31F-1D893DB5FBDF}"/>
              </a:ext>
            </a:extLst>
          </p:cNvPr>
          <p:cNvSpPr/>
          <p:nvPr/>
        </p:nvSpPr>
        <p:spPr>
          <a:xfrm>
            <a:off x="0" y="2682240"/>
            <a:ext cx="12192000" cy="1447800"/>
          </a:xfrm>
          <a:prstGeom prst="rect">
            <a:avLst/>
          </a:prstGeom>
          <a:solidFill>
            <a:srgbClr val="D8D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BFEBC-58DD-A7D9-F315-168EF8334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93" y="281971"/>
            <a:ext cx="8096013" cy="62940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7665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010A20-1DB8-A5B5-A37E-98DE21353F4F}"/>
              </a:ext>
            </a:extLst>
          </p:cNvPr>
          <p:cNvSpPr/>
          <p:nvPr/>
        </p:nvSpPr>
        <p:spPr>
          <a:xfrm>
            <a:off x="0" y="2682240"/>
            <a:ext cx="12192000" cy="1447800"/>
          </a:xfrm>
          <a:prstGeom prst="rect">
            <a:avLst/>
          </a:prstGeom>
          <a:solidFill>
            <a:srgbClr val="D8D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7D67C-1C90-AC98-7527-D5C8E95C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80" y="294088"/>
            <a:ext cx="8064839" cy="62698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8497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EF2529E-DA02-CCB7-390D-60590083E8D4}"/>
              </a:ext>
            </a:extLst>
          </p:cNvPr>
          <p:cNvGrpSpPr/>
          <p:nvPr/>
        </p:nvGrpSpPr>
        <p:grpSpPr>
          <a:xfrm>
            <a:off x="10667519" y="189204"/>
            <a:ext cx="1328292" cy="447041"/>
            <a:chOff x="10370597" y="172719"/>
            <a:chExt cx="1680602" cy="5656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CB23C3-0507-83F1-74D9-A1154522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BAB0A4C3-4F55-D4A1-7595-467ABA737FCD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F2DE8E-631D-F9B0-11D9-5DBC4343CCEC}"/>
              </a:ext>
            </a:extLst>
          </p:cNvPr>
          <p:cNvGrpSpPr/>
          <p:nvPr/>
        </p:nvGrpSpPr>
        <p:grpSpPr>
          <a:xfrm>
            <a:off x="11603063" y="6322142"/>
            <a:ext cx="456536" cy="1314657"/>
            <a:chOff x="11603063" y="6322142"/>
            <a:chExt cx="456536" cy="131465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CC93C5B-8079-3F2C-B531-5276C12F0F13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4F34239-316F-9E07-4C79-38D1D22E9B34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Flowchart: Terminator 27">
                <a:extLst>
                  <a:ext uri="{FF2B5EF4-FFF2-40B4-BE49-F238E27FC236}">
                    <a16:creationId xmlns:a16="http://schemas.microsoft.com/office/drawing/2014/main" id="{BDD9EE5C-91E5-BD15-E79B-4C9967E7BCB9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EC825F-FA37-1A0C-3EF1-E5EB36E3A3F3}"/>
                </a:ext>
              </a:extLst>
            </p:cNvPr>
            <p:cNvSpPr txBox="1"/>
            <p:nvPr/>
          </p:nvSpPr>
          <p:spPr>
            <a:xfrm>
              <a:off x="11617146" y="6372975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C8272D-FAA2-C4A2-7643-C84B5D607ED3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93A145-1F91-8FBC-7435-7E9B16ABE37A}"/>
              </a:ext>
            </a:extLst>
          </p:cNvPr>
          <p:cNvGrpSpPr/>
          <p:nvPr/>
        </p:nvGrpSpPr>
        <p:grpSpPr>
          <a:xfrm>
            <a:off x="2483861" y="2190185"/>
            <a:ext cx="7224278" cy="2313204"/>
            <a:chOff x="2685566" y="1214422"/>
            <a:chExt cx="7224278" cy="23132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12A6F0-CAA7-C745-220A-A990BA508713}"/>
                </a:ext>
              </a:extLst>
            </p:cNvPr>
            <p:cNvSpPr txBox="1"/>
            <p:nvPr/>
          </p:nvSpPr>
          <p:spPr>
            <a:xfrm>
              <a:off x="2685566" y="1214422"/>
              <a:ext cx="722427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01588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Reach me for further discussion</a:t>
              </a:r>
              <a:endParaRPr lang="en-ID" sz="3000" dirty="0">
                <a:solidFill>
                  <a:srgbClr val="01588C"/>
                </a:solidFill>
              </a:endParaRPr>
            </a:p>
          </p:txBody>
        </p:sp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7E5F9C32-17C6-6473-A51D-463F586B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566" y="1768420"/>
              <a:ext cx="965363" cy="955215"/>
            </a:xfrm>
            <a:prstGeom prst="rect">
              <a:avLst/>
            </a:prstGeom>
          </p:spPr>
        </p:pic>
        <p:sp>
          <p:nvSpPr>
            <p:cNvPr id="10" name="TextBox 9">
              <a:hlinkClick r:id="rId3"/>
              <a:extLst>
                <a:ext uri="{FF2B5EF4-FFF2-40B4-BE49-F238E27FC236}">
                  <a16:creationId xmlns:a16="http://schemas.microsoft.com/office/drawing/2014/main" id="{A5584E52-C897-9F0D-6E64-0049DA4DBB09}"/>
                </a:ext>
              </a:extLst>
            </p:cNvPr>
            <p:cNvSpPr txBox="1"/>
            <p:nvPr/>
          </p:nvSpPr>
          <p:spPr>
            <a:xfrm>
              <a:off x="3650929" y="2066842"/>
              <a:ext cx="473587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01588C"/>
                  </a:solidFill>
                </a:rPr>
                <a:t>yudi.stefanus22@gmail.com</a:t>
              </a:r>
              <a:endParaRPr lang="en-ID" sz="2500" u="sng" dirty="0">
                <a:solidFill>
                  <a:srgbClr val="01588C"/>
                </a:solidFill>
              </a:endParaRPr>
            </a:p>
          </p:txBody>
        </p:sp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AF907606-6B56-31C9-EBA6-3A5763D5A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212" y="2753779"/>
              <a:ext cx="782068" cy="773847"/>
            </a:xfrm>
            <a:prstGeom prst="rect">
              <a:avLst/>
            </a:prstGeom>
          </p:spPr>
        </p:pic>
        <p:sp>
          <p:nvSpPr>
            <p:cNvPr id="12" name="TextBox 11">
              <a:hlinkClick r:id="rId5"/>
              <a:extLst>
                <a:ext uri="{FF2B5EF4-FFF2-40B4-BE49-F238E27FC236}">
                  <a16:creationId xmlns:a16="http://schemas.microsoft.com/office/drawing/2014/main" id="{0EB0BC63-73CB-45A7-E040-A0E75A242159}"/>
                </a:ext>
              </a:extLst>
            </p:cNvPr>
            <p:cNvSpPr txBox="1"/>
            <p:nvPr/>
          </p:nvSpPr>
          <p:spPr>
            <a:xfrm>
              <a:off x="3650927" y="2872462"/>
              <a:ext cx="62589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01588C"/>
                  </a:solidFill>
                </a:rPr>
                <a:t>https://www.linkedin.com/in/stefanusyudi22</a:t>
              </a:r>
              <a:endParaRPr lang="en-ID" sz="2500" u="sng" dirty="0">
                <a:solidFill>
                  <a:srgbClr val="01588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90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7CFBBE-BC77-FBB8-ED1C-3974AEC3E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34" y="4612663"/>
            <a:ext cx="6697094" cy="52902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12D22C-2456-5A41-D2D9-52B228FA8DFB}"/>
              </a:ext>
            </a:extLst>
          </p:cNvPr>
          <p:cNvSpPr txBox="1"/>
          <p:nvPr/>
        </p:nvSpPr>
        <p:spPr>
          <a:xfrm>
            <a:off x="7102734" y="3035703"/>
            <a:ext cx="3364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  <a:endParaRPr lang="en-ID" sz="3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FEE3D-BB6F-0923-BCA0-906D4B9C5878}"/>
              </a:ext>
            </a:extLst>
          </p:cNvPr>
          <p:cNvSpPr txBox="1"/>
          <p:nvPr/>
        </p:nvSpPr>
        <p:spPr>
          <a:xfrm>
            <a:off x="682587" y="790822"/>
            <a:ext cx="429047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600" b="1" dirty="0">
                <a:ln w="28575">
                  <a:noFill/>
                </a:ln>
                <a:solidFill>
                  <a:srgbClr val="7B5F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ID" sz="6600" b="1" dirty="0">
              <a:ln w="28575">
                <a:noFill/>
              </a:ln>
              <a:solidFill>
                <a:srgbClr val="7B5F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8EEB5-F38B-3C9F-FB9B-D0F50377531A}"/>
              </a:ext>
            </a:extLst>
          </p:cNvPr>
          <p:cNvSpPr txBox="1"/>
          <p:nvPr/>
        </p:nvSpPr>
        <p:spPr>
          <a:xfrm>
            <a:off x="1452880" y="2232251"/>
            <a:ext cx="339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6B3E5-487C-262F-74EE-16AADA0AEB16}"/>
              </a:ext>
            </a:extLst>
          </p:cNvPr>
          <p:cNvSpPr txBox="1"/>
          <p:nvPr/>
        </p:nvSpPr>
        <p:spPr>
          <a:xfrm>
            <a:off x="7102734" y="2232251"/>
            <a:ext cx="39725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159615-B85B-2F3A-CB5E-7ECA473789EC}"/>
              </a:ext>
            </a:extLst>
          </p:cNvPr>
          <p:cNvSpPr txBox="1"/>
          <p:nvPr/>
        </p:nvSpPr>
        <p:spPr>
          <a:xfrm>
            <a:off x="1452880" y="3791816"/>
            <a:ext cx="4958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Architecture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8E9C6F-53D1-5E5F-981C-4B48D39B856B}"/>
              </a:ext>
            </a:extLst>
          </p:cNvPr>
          <p:cNvSpPr/>
          <p:nvPr/>
        </p:nvSpPr>
        <p:spPr>
          <a:xfrm>
            <a:off x="1116705" y="2447458"/>
            <a:ext cx="200660" cy="200660"/>
          </a:xfrm>
          <a:prstGeom prst="ellipse">
            <a:avLst/>
          </a:prstGeom>
          <a:solidFill>
            <a:srgbClr val="7B5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99714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A84907-B235-074F-6CE5-F179709337DE}"/>
              </a:ext>
            </a:extLst>
          </p:cNvPr>
          <p:cNvSpPr/>
          <p:nvPr/>
        </p:nvSpPr>
        <p:spPr>
          <a:xfrm>
            <a:off x="1116705" y="3983873"/>
            <a:ext cx="200660" cy="200660"/>
          </a:xfrm>
          <a:prstGeom prst="ellipse">
            <a:avLst/>
          </a:prstGeom>
          <a:solidFill>
            <a:srgbClr val="7B5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99714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A3FAF5-F52C-A518-0939-AB12A16C53AA}"/>
              </a:ext>
            </a:extLst>
          </p:cNvPr>
          <p:cNvSpPr/>
          <p:nvPr/>
        </p:nvSpPr>
        <p:spPr>
          <a:xfrm>
            <a:off x="6766560" y="2399786"/>
            <a:ext cx="200660" cy="200660"/>
          </a:xfrm>
          <a:prstGeom prst="ellipse">
            <a:avLst/>
          </a:prstGeom>
          <a:solidFill>
            <a:srgbClr val="7B5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58E9A2-816D-F253-F3BC-98F416C0BD79}"/>
              </a:ext>
            </a:extLst>
          </p:cNvPr>
          <p:cNvSpPr/>
          <p:nvPr/>
        </p:nvSpPr>
        <p:spPr>
          <a:xfrm>
            <a:off x="6761331" y="3227760"/>
            <a:ext cx="200660" cy="200660"/>
          </a:xfrm>
          <a:prstGeom prst="ellipse">
            <a:avLst/>
          </a:prstGeom>
          <a:solidFill>
            <a:srgbClr val="7B5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85711-8847-20EF-E55F-77FA7DBD96D0}"/>
              </a:ext>
            </a:extLst>
          </p:cNvPr>
          <p:cNvSpPr txBox="1"/>
          <p:nvPr/>
        </p:nvSpPr>
        <p:spPr>
          <a:xfrm>
            <a:off x="1452879" y="3052544"/>
            <a:ext cx="33987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Steps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F40039-5D64-D278-7709-27C9486B3C89}"/>
              </a:ext>
            </a:extLst>
          </p:cNvPr>
          <p:cNvSpPr/>
          <p:nvPr/>
        </p:nvSpPr>
        <p:spPr>
          <a:xfrm>
            <a:off x="1116704" y="3267751"/>
            <a:ext cx="200660" cy="200660"/>
          </a:xfrm>
          <a:prstGeom prst="ellipse">
            <a:avLst/>
          </a:prstGeom>
          <a:solidFill>
            <a:srgbClr val="7B5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99714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C316A7-E6A7-3015-E344-732F8EC9C140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CB6543-A471-09D6-22EE-966D2E91CD91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AA4F15-2016-601C-8491-D01F2E0CCAC6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Flowchart: Terminator 14">
                <a:extLst>
                  <a:ext uri="{FF2B5EF4-FFF2-40B4-BE49-F238E27FC236}">
                    <a16:creationId xmlns:a16="http://schemas.microsoft.com/office/drawing/2014/main" id="{8CC0B558-A245-88A2-36F0-C0C16C0BBAE2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F0D9B0-18E8-3B49-F5C3-4AB659C10E8D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9F924-FD75-772E-287A-048078F15DC3}"/>
              </a:ext>
            </a:extLst>
          </p:cNvPr>
          <p:cNvGrpSpPr/>
          <p:nvPr/>
        </p:nvGrpSpPr>
        <p:grpSpPr>
          <a:xfrm>
            <a:off x="10576079" y="260324"/>
            <a:ext cx="1328292" cy="447041"/>
            <a:chOff x="10370597" y="172719"/>
            <a:chExt cx="1680602" cy="56561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9C32644-BC0A-F4D7-4845-8F7F08BBB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31" name="Flowchart: Terminator 30">
              <a:extLst>
                <a:ext uri="{FF2B5EF4-FFF2-40B4-BE49-F238E27FC236}">
                  <a16:creationId xmlns:a16="http://schemas.microsoft.com/office/drawing/2014/main" id="{C1CB96F6-73CC-FDCE-DEF3-A87CB1CAE1D2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F4CCFBC-929D-23D3-9530-2F0640AB0861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5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B1C5BB3-F6B6-1FBF-0B7C-AD32C3A61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205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FDD56A-66B4-E293-E992-C0DFF019BD7B}"/>
              </a:ext>
            </a:extLst>
          </p:cNvPr>
          <p:cNvCxnSpPr/>
          <p:nvPr/>
        </p:nvCxnSpPr>
        <p:spPr>
          <a:xfrm>
            <a:off x="1877223" y="3936831"/>
            <a:ext cx="1481559" cy="0"/>
          </a:xfrm>
          <a:prstGeom prst="line">
            <a:avLst/>
          </a:prstGeom>
          <a:ln w="5715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E74374D-1850-4918-F59F-B2B32AE7ADFD}"/>
              </a:ext>
            </a:extLst>
          </p:cNvPr>
          <p:cNvSpPr/>
          <p:nvPr/>
        </p:nvSpPr>
        <p:spPr>
          <a:xfrm>
            <a:off x="0" y="2705099"/>
            <a:ext cx="12192000" cy="1447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A0A71-641A-6213-0537-096724F62403}"/>
              </a:ext>
            </a:extLst>
          </p:cNvPr>
          <p:cNvSpPr txBox="1"/>
          <p:nvPr/>
        </p:nvSpPr>
        <p:spPr>
          <a:xfrm>
            <a:off x="8104539" y="3013500"/>
            <a:ext cx="2540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447EB8-97D8-AA34-8A79-68F48FFE570A}"/>
              </a:ext>
            </a:extLst>
          </p:cNvPr>
          <p:cNvGrpSpPr/>
          <p:nvPr/>
        </p:nvGrpSpPr>
        <p:grpSpPr>
          <a:xfrm>
            <a:off x="10576079" y="260324"/>
            <a:ext cx="1328292" cy="447041"/>
            <a:chOff x="10370597" y="172719"/>
            <a:chExt cx="1680602" cy="5656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6CBE9D-9F1D-D69E-FBD8-973A7BD3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47385B70-295C-B20D-F28E-A4C43DD2BB67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7988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orking from home during coronavirus? 6 tips to make it work">
            <a:extLst>
              <a:ext uri="{FF2B5EF4-FFF2-40B4-BE49-F238E27FC236}">
                <a16:creationId xmlns:a16="http://schemas.microsoft.com/office/drawing/2014/main" id="{713D1601-E2D9-6179-9814-5C00FED87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6" r="28032"/>
          <a:stretch/>
        </p:blipFill>
        <p:spPr bwMode="auto">
          <a:xfrm>
            <a:off x="5856790" y="0"/>
            <a:ext cx="63352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DE71D-977D-A4F9-9EB0-8C641479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987" y="1522702"/>
            <a:ext cx="4630222" cy="712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B5F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  <a:endParaRPr lang="en-ID" b="1" dirty="0">
              <a:solidFill>
                <a:srgbClr val="7B5F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4658-89DC-63BF-2266-6581D8827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463" y="2726252"/>
            <a:ext cx="4514128" cy="2692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Help Librarian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library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through apps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managing and storing library data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features to interact with the library database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2BA30-601D-DAB4-7D57-8FE7E4405A75}"/>
              </a:ext>
            </a:extLst>
          </p:cNvPr>
          <p:cNvSpPr txBox="1"/>
          <p:nvPr/>
        </p:nvSpPr>
        <p:spPr>
          <a:xfrm>
            <a:off x="436741" y="2682514"/>
            <a:ext cx="70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C2A55-805A-BF95-9A81-B794DD638A2D}"/>
              </a:ext>
            </a:extLst>
          </p:cNvPr>
          <p:cNvSpPr txBox="1"/>
          <p:nvPr/>
        </p:nvSpPr>
        <p:spPr>
          <a:xfrm>
            <a:off x="436742" y="3484031"/>
            <a:ext cx="70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1DC481-53CC-A017-0F51-94C0343CA790}"/>
              </a:ext>
            </a:extLst>
          </p:cNvPr>
          <p:cNvSpPr txBox="1"/>
          <p:nvPr/>
        </p:nvSpPr>
        <p:spPr>
          <a:xfrm>
            <a:off x="436743" y="4260414"/>
            <a:ext cx="704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0C2404-E6EF-8EB5-6D04-E214D0971D38}"/>
              </a:ext>
            </a:extLst>
          </p:cNvPr>
          <p:cNvCxnSpPr>
            <a:cxnSpLocks/>
          </p:cNvCxnSpPr>
          <p:nvPr/>
        </p:nvCxnSpPr>
        <p:spPr>
          <a:xfrm>
            <a:off x="467221" y="3083219"/>
            <a:ext cx="352333" cy="0"/>
          </a:xfrm>
          <a:prstGeom prst="line">
            <a:avLst/>
          </a:prstGeom>
          <a:ln w="38100">
            <a:solidFill>
              <a:srgbClr val="997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3D8850-3A26-6C5A-B21F-79EAA02CC2AB}"/>
              </a:ext>
            </a:extLst>
          </p:cNvPr>
          <p:cNvCxnSpPr>
            <a:cxnSpLocks/>
          </p:cNvCxnSpPr>
          <p:nvPr/>
        </p:nvCxnSpPr>
        <p:spPr>
          <a:xfrm>
            <a:off x="467220" y="3877116"/>
            <a:ext cx="352333" cy="0"/>
          </a:xfrm>
          <a:prstGeom prst="line">
            <a:avLst/>
          </a:prstGeom>
          <a:ln w="38100">
            <a:solidFill>
              <a:srgbClr val="997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16E838-0051-2922-E567-AF3E1408D775}"/>
              </a:ext>
            </a:extLst>
          </p:cNvPr>
          <p:cNvCxnSpPr>
            <a:cxnSpLocks/>
          </p:cNvCxnSpPr>
          <p:nvPr/>
        </p:nvCxnSpPr>
        <p:spPr>
          <a:xfrm>
            <a:off x="462051" y="4652035"/>
            <a:ext cx="352333" cy="0"/>
          </a:xfrm>
          <a:prstGeom prst="line">
            <a:avLst/>
          </a:prstGeom>
          <a:ln w="38100">
            <a:solidFill>
              <a:srgbClr val="997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9DE6A8-D755-FB99-6794-42E5FEFC5F0D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03ADA8-D353-1703-C9CF-44AEE6B44C37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C63B0C7-A4D5-96B8-2407-7CD221A0E06B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Flowchart: Terminator 23">
                <a:extLst>
                  <a:ext uri="{FF2B5EF4-FFF2-40B4-BE49-F238E27FC236}">
                    <a16:creationId xmlns:a16="http://schemas.microsoft.com/office/drawing/2014/main" id="{BE008751-2173-1327-E73A-65E19F6176C9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44AD77-8A29-8859-C67B-46779A6C30BA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7ECDDD-F6A7-7717-BB3F-A2A10F56B6B3}"/>
              </a:ext>
            </a:extLst>
          </p:cNvPr>
          <p:cNvGrpSpPr/>
          <p:nvPr/>
        </p:nvGrpSpPr>
        <p:grpSpPr>
          <a:xfrm>
            <a:off x="2869708" y="254270"/>
            <a:ext cx="9034663" cy="453095"/>
            <a:chOff x="2869708" y="254270"/>
            <a:chExt cx="9034663" cy="4530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0F1A29-22DD-FBD9-6473-256D35646646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7949B7-8357-60E4-890A-FB6CEEA2A50A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C8424F-CF90-E550-AC2A-3AED1C91B802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2214E2-7382-5752-9142-3B779C5CD702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571FBB-315B-DC68-3399-A4843B3AB583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880ECC24-5A51-EF92-C1CC-AE0F68A7E9F5}"/>
                </a:ext>
              </a:extLst>
            </p:cNvPr>
            <p:cNvSpPr/>
            <p:nvPr/>
          </p:nvSpPr>
          <p:spPr>
            <a:xfrm>
              <a:off x="2869708" y="258015"/>
              <a:ext cx="698377" cy="270206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2F433-16CC-E665-EE38-9B5B6DB5BEEC}"/>
                </a:ext>
              </a:extLst>
            </p:cNvPr>
            <p:cNvGrpSpPr/>
            <p:nvPr/>
          </p:nvGrpSpPr>
          <p:grpSpPr>
            <a:xfrm>
              <a:off x="10576079" y="260324"/>
              <a:ext cx="1328292" cy="447041"/>
              <a:chOff x="10370597" y="172719"/>
              <a:chExt cx="1680602" cy="56561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5FF4AB2-735A-3B08-D656-EACB4C369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8328" y="232349"/>
                <a:ext cx="1505140" cy="446352"/>
              </a:xfrm>
              <a:prstGeom prst="rect">
                <a:avLst/>
              </a:prstGeom>
            </p:spPr>
          </p:pic>
          <p:sp>
            <p:nvSpPr>
              <p:cNvPr id="19" name="Flowchart: Terminator 18">
                <a:extLst>
                  <a:ext uri="{FF2B5EF4-FFF2-40B4-BE49-F238E27FC236}">
                    <a16:creationId xmlns:a16="http://schemas.microsoft.com/office/drawing/2014/main" id="{91E06DC9-1D49-CCE3-356C-F5A3E215C8FA}"/>
                  </a:ext>
                </a:extLst>
              </p:cNvPr>
              <p:cNvSpPr/>
              <p:nvPr/>
            </p:nvSpPr>
            <p:spPr>
              <a:xfrm>
                <a:off x="10370597" y="172719"/>
                <a:ext cx="1680602" cy="565612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F82ED95-5309-5939-6373-9AD10C5A1E19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1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air Background Images, Vectors and PSD Files for Free Download | Pngtree">
            <a:extLst>
              <a:ext uri="{FF2B5EF4-FFF2-40B4-BE49-F238E27FC236}">
                <a16:creationId xmlns:a16="http://schemas.microsoft.com/office/drawing/2014/main" id="{CDA4871F-4225-B267-D8B7-8D8BC7641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67"/>
          <a:stretch/>
        </p:blipFill>
        <p:spPr bwMode="auto">
          <a:xfrm>
            <a:off x="0" y="0"/>
            <a:ext cx="12192000" cy="683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A1889D-C791-6B92-EB29-D1C9CA8B8DD8}"/>
              </a:ext>
            </a:extLst>
          </p:cNvPr>
          <p:cNvSpPr/>
          <p:nvPr/>
        </p:nvSpPr>
        <p:spPr>
          <a:xfrm>
            <a:off x="0" y="2682240"/>
            <a:ext cx="12192000" cy="1447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B4D80-18B8-E82C-F512-6A5889DCD75E}"/>
              </a:ext>
            </a:extLst>
          </p:cNvPr>
          <p:cNvSpPr txBox="1"/>
          <p:nvPr/>
        </p:nvSpPr>
        <p:spPr>
          <a:xfrm>
            <a:off x="875818" y="2990641"/>
            <a:ext cx="4958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634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Steps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DCA9C6-0930-8BCE-73EC-C1BD291F7216}"/>
              </a:ext>
            </a:extLst>
          </p:cNvPr>
          <p:cNvGrpSpPr/>
          <p:nvPr/>
        </p:nvGrpSpPr>
        <p:grpSpPr>
          <a:xfrm>
            <a:off x="10576079" y="260324"/>
            <a:ext cx="1328292" cy="447041"/>
            <a:chOff x="10370597" y="172719"/>
            <a:chExt cx="1680602" cy="5656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888BA-8449-5CD5-A8D8-364E44DFA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7" name="Flowchart: Terminator 6">
              <a:extLst>
                <a:ext uri="{FF2B5EF4-FFF2-40B4-BE49-F238E27FC236}">
                  <a16:creationId xmlns:a16="http://schemas.microsoft.com/office/drawing/2014/main" id="{1D1F68EA-D52B-DB16-B53E-B3F9316DA359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81186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7D9F521-63FE-AF0C-337A-818C0169552C}"/>
              </a:ext>
            </a:extLst>
          </p:cNvPr>
          <p:cNvGrpSpPr/>
          <p:nvPr/>
        </p:nvGrpSpPr>
        <p:grpSpPr>
          <a:xfrm>
            <a:off x="9053077" y="1553326"/>
            <a:ext cx="1726035" cy="950792"/>
            <a:chOff x="845771" y="5161521"/>
            <a:chExt cx="1726035" cy="950792"/>
          </a:xfrm>
          <a:solidFill>
            <a:srgbClr val="E2CAB2"/>
          </a:solidFill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1173C941-7F52-0D5C-741F-2A7F657F78C5}"/>
                </a:ext>
              </a:extLst>
            </p:cNvPr>
            <p:cNvSpPr/>
            <p:nvPr/>
          </p:nvSpPr>
          <p:spPr>
            <a:xfrm>
              <a:off x="845771" y="5161521"/>
              <a:ext cx="1726035" cy="3614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 dirty="0"/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2920EE12-864A-C61E-8649-5380EAC8AA6E}"/>
                </a:ext>
              </a:extLst>
            </p:cNvPr>
            <p:cNvSpPr/>
            <p:nvPr/>
          </p:nvSpPr>
          <p:spPr>
            <a:xfrm>
              <a:off x="845772" y="5212313"/>
              <a:ext cx="159652" cy="90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E900F4C-183D-320B-FC5C-DA1EFB5CE563}"/>
              </a:ext>
            </a:extLst>
          </p:cNvPr>
          <p:cNvGrpSpPr/>
          <p:nvPr/>
        </p:nvGrpSpPr>
        <p:grpSpPr>
          <a:xfrm>
            <a:off x="7487573" y="2266642"/>
            <a:ext cx="1726035" cy="950792"/>
            <a:chOff x="845771" y="5161521"/>
            <a:chExt cx="1726035" cy="950792"/>
          </a:xfrm>
          <a:solidFill>
            <a:srgbClr val="A20036"/>
          </a:solidFill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195C1A6D-7C1B-DD72-EB56-D64D05EAF6E0}"/>
                </a:ext>
              </a:extLst>
            </p:cNvPr>
            <p:cNvSpPr/>
            <p:nvPr/>
          </p:nvSpPr>
          <p:spPr>
            <a:xfrm>
              <a:off x="845771" y="5161521"/>
              <a:ext cx="1726035" cy="3614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 dirty="0"/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766EC877-1795-ED9D-EA53-4DBFF46D8A2F}"/>
                </a:ext>
              </a:extLst>
            </p:cNvPr>
            <p:cNvSpPr/>
            <p:nvPr/>
          </p:nvSpPr>
          <p:spPr>
            <a:xfrm>
              <a:off x="845772" y="5212313"/>
              <a:ext cx="159652" cy="90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DA57C56-29F3-9FE6-39EC-51B430DFDFAE}"/>
              </a:ext>
            </a:extLst>
          </p:cNvPr>
          <p:cNvGrpSpPr/>
          <p:nvPr/>
        </p:nvGrpSpPr>
        <p:grpSpPr>
          <a:xfrm>
            <a:off x="5922070" y="3036712"/>
            <a:ext cx="1726035" cy="950792"/>
            <a:chOff x="845771" y="5161521"/>
            <a:chExt cx="1726035" cy="950792"/>
          </a:xfrm>
          <a:solidFill>
            <a:srgbClr val="AF2676"/>
          </a:solidFill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85C3A852-B741-11E7-E3AE-7F682B38F6DC}"/>
                </a:ext>
              </a:extLst>
            </p:cNvPr>
            <p:cNvSpPr/>
            <p:nvPr/>
          </p:nvSpPr>
          <p:spPr>
            <a:xfrm>
              <a:off x="845771" y="5161521"/>
              <a:ext cx="1726035" cy="3614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 dirty="0"/>
            </a:p>
          </p:txBody>
        </p:sp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BBD91BB0-0372-953F-DDC8-46F1985FE2F7}"/>
                </a:ext>
              </a:extLst>
            </p:cNvPr>
            <p:cNvSpPr/>
            <p:nvPr/>
          </p:nvSpPr>
          <p:spPr>
            <a:xfrm>
              <a:off x="845772" y="5212313"/>
              <a:ext cx="159652" cy="90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ACCC0E2-FB07-54D3-05B9-85C3AE8310B9}"/>
              </a:ext>
            </a:extLst>
          </p:cNvPr>
          <p:cNvGrpSpPr/>
          <p:nvPr/>
        </p:nvGrpSpPr>
        <p:grpSpPr>
          <a:xfrm>
            <a:off x="4356568" y="3824039"/>
            <a:ext cx="1726035" cy="950792"/>
            <a:chOff x="845771" y="5161521"/>
            <a:chExt cx="1726035" cy="950792"/>
          </a:xfrm>
          <a:solidFill>
            <a:srgbClr val="F4B13D"/>
          </a:solidFill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DC5ACB32-AEA4-E248-4CF1-E3D2684C3310}"/>
                </a:ext>
              </a:extLst>
            </p:cNvPr>
            <p:cNvSpPr/>
            <p:nvPr/>
          </p:nvSpPr>
          <p:spPr>
            <a:xfrm>
              <a:off x="845771" y="5161521"/>
              <a:ext cx="1726035" cy="3614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 dirty="0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71E237D6-83F9-65F0-61F3-405AFDE9F815}"/>
                </a:ext>
              </a:extLst>
            </p:cNvPr>
            <p:cNvSpPr/>
            <p:nvPr/>
          </p:nvSpPr>
          <p:spPr>
            <a:xfrm>
              <a:off x="845772" y="5212313"/>
              <a:ext cx="159652" cy="90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882708B-D236-220F-E2CE-F23614A3FAE2}"/>
              </a:ext>
            </a:extLst>
          </p:cNvPr>
          <p:cNvGrpSpPr/>
          <p:nvPr/>
        </p:nvGrpSpPr>
        <p:grpSpPr>
          <a:xfrm>
            <a:off x="2791067" y="4594109"/>
            <a:ext cx="1726035" cy="950792"/>
            <a:chOff x="845771" y="5161521"/>
            <a:chExt cx="1726035" cy="950792"/>
          </a:xfrm>
          <a:solidFill>
            <a:srgbClr val="02AD9A"/>
          </a:solidFill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3A194302-CE40-B912-DEEE-B31051B655E7}"/>
                </a:ext>
              </a:extLst>
            </p:cNvPr>
            <p:cNvSpPr/>
            <p:nvPr/>
          </p:nvSpPr>
          <p:spPr>
            <a:xfrm>
              <a:off x="845771" y="5161521"/>
              <a:ext cx="1726035" cy="3614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 dirty="0"/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83A440E-1425-A9A1-1DE0-21A68D6441A2}"/>
                </a:ext>
              </a:extLst>
            </p:cNvPr>
            <p:cNvSpPr/>
            <p:nvPr/>
          </p:nvSpPr>
          <p:spPr>
            <a:xfrm>
              <a:off x="845772" y="5212313"/>
              <a:ext cx="159652" cy="90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43BB8F-D1F6-5225-274E-639F8AD43310}"/>
              </a:ext>
            </a:extLst>
          </p:cNvPr>
          <p:cNvSpPr txBox="1"/>
          <p:nvPr/>
        </p:nvSpPr>
        <p:spPr>
          <a:xfrm>
            <a:off x="1496892" y="5794080"/>
            <a:ext cx="153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Define Apps Requirement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71148-FA40-ABC0-5E7D-638D072102BA}"/>
              </a:ext>
            </a:extLst>
          </p:cNvPr>
          <p:cNvSpPr txBox="1"/>
          <p:nvPr/>
        </p:nvSpPr>
        <p:spPr>
          <a:xfrm>
            <a:off x="4541465" y="4262374"/>
            <a:ext cx="172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 Connector for Database to Python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0685A-7683-5D32-0879-A72B9DC2B166}"/>
              </a:ext>
            </a:extLst>
          </p:cNvPr>
          <p:cNvSpPr txBox="1"/>
          <p:nvPr/>
        </p:nvSpPr>
        <p:spPr>
          <a:xfrm>
            <a:off x="3030729" y="5054953"/>
            <a:ext cx="1485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 Database Structure, Stored Function, and Procedure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EFFB45-356D-482D-AF1C-664B271DED84}"/>
              </a:ext>
            </a:extLst>
          </p:cNvPr>
          <p:cNvSpPr txBox="1"/>
          <p:nvPr/>
        </p:nvSpPr>
        <p:spPr>
          <a:xfrm>
            <a:off x="6209703" y="3471260"/>
            <a:ext cx="156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 Graphical User Interface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6D6929-EAEB-9D5F-7257-27CFD1D6B7F9}"/>
              </a:ext>
            </a:extLst>
          </p:cNvPr>
          <p:cNvSpPr txBox="1"/>
          <p:nvPr/>
        </p:nvSpPr>
        <p:spPr>
          <a:xfrm>
            <a:off x="7705158" y="2730548"/>
            <a:ext cx="172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Test, Correct, Update, and Enhance the Code Defense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4C73AA-C50A-C1A1-F6B5-193461C9D326}"/>
              </a:ext>
            </a:extLst>
          </p:cNvPr>
          <p:cNvSpPr txBox="1"/>
          <p:nvPr/>
        </p:nvSpPr>
        <p:spPr>
          <a:xfrm>
            <a:off x="9281100" y="1974556"/>
            <a:ext cx="1993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 Executable File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C0BD4-5E5D-DA26-9FD3-08E310BB0D48}"/>
              </a:ext>
            </a:extLst>
          </p:cNvPr>
          <p:cNvSpPr txBox="1"/>
          <p:nvPr/>
        </p:nvSpPr>
        <p:spPr>
          <a:xfrm>
            <a:off x="1025392" y="1187333"/>
            <a:ext cx="2475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Steps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2B1C626-747B-6E34-50E0-904A9E1B358A}"/>
              </a:ext>
            </a:extLst>
          </p:cNvPr>
          <p:cNvGrpSpPr/>
          <p:nvPr/>
        </p:nvGrpSpPr>
        <p:grpSpPr>
          <a:xfrm>
            <a:off x="1225823" y="5364179"/>
            <a:ext cx="1726035" cy="950792"/>
            <a:chOff x="845771" y="5161521"/>
            <a:chExt cx="1726035" cy="950792"/>
          </a:xfrm>
          <a:solidFill>
            <a:srgbClr val="01588C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16C5484-BC9A-FB7F-1C25-89759D3FE0AF}"/>
                </a:ext>
              </a:extLst>
            </p:cNvPr>
            <p:cNvSpPr/>
            <p:nvPr/>
          </p:nvSpPr>
          <p:spPr>
            <a:xfrm>
              <a:off x="845771" y="5161521"/>
              <a:ext cx="1726035" cy="3614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 dirty="0">
                <a:solidFill>
                  <a:srgbClr val="000066"/>
                </a:solidFill>
              </a:endParaRP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6DC770DA-40F2-AC12-9580-C83FC6855A81}"/>
                </a:ext>
              </a:extLst>
            </p:cNvPr>
            <p:cNvSpPr/>
            <p:nvPr/>
          </p:nvSpPr>
          <p:spPr>
            <a:xfrm>
              <a:off x="845772" y="5212313"/>
              <a:ext cx="159652" cy="90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solidFill>
                  <a:srgbClr val="000066"/>
                </a:solidFill>
              </a:endParaRP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AFC5A31-BDD3-A36C-88C8-0AAA6355F868}"/>
              </a:ext>
            </a:extLst>
          </p:cNvPr>
          <p:cNvSpPr txBox="1"/>
          <p:nvPr/>
        </p:nvSpPr>
        <p:spPr>
          <a:xfrm>
            <a:off x="1323012" y="5405110"/>
            <a:ext cx="1519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  <a:endParaRPr lang="en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D318479-68C1-7E5E-0D33-59B4BACE6EA7}"/>
              </a:ext>
            </a:extLst>
          </p:cNvPr>
          <p:cNvSpPr txBox="1"/>
          <p:nvPr/>
        </p:nvSpPr>
        <p:spPr>
          <a:xfrm>
            <a:off x="3037833" y="4624897"/>
            <a:ext cx="1164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32E0154-2903-6F9A-98E4-4B455261C0B7}"/>
              </a:ext>
            </a:extLst>
          </p:cNvPr>
          <p:cNvSpPr txBox="1"/>
          <p:nvPr/>
        </p:nvSpPr>
        <p:spPr>
          <a:xfrm>
            <a:off x="4541465" y="3847087"/>
            <a:ext cx="1483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</a:t>
            </a:r>
            <a:endParaRPr lang="en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1CDD133-E1FF-E0DE-CAC5-E299D4D9AFF1}"/>
              </a:ext>
            </a:extLst>
          </p:cNvPr>
          <p:cNvSpPr txBox="1"/>
          <p:nvPr/>
        </p:nvSpPr>
        <p:spPr>
          <a:xfrm>
            <a:off x="6173426" y="3059711"/>
            <a:ext cx="136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lang="en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0941002-2A53-22BF-5553-A712821787B9}"/>
              </a:ext>
            </a:extLst>
          </p:cNvPr>
          <p:cNvSpPr txBox="1"/>
          <p:nvPr/>
        </p:nvSpPr>
        <p:spPr>
          <a:xfrm>
            <a:off x="7734940" y="2293475"/>
            <a:ext cx="1370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  <a:endParaRPr lang="en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51750EB-437A-1DCC-9708-EDAD9D6B82A1}"/>
              </a:ext>
            </a:extLst>
          </p:cNvPr>
          <p:cNvSpPr txBox="1"/>
          <p:nvPr/>
        </p:nvSpPr>
        <p:spPr>
          <a:xfrm>
            <a:off x="9240849" y="1588878"/>
            <a:ext cx="1380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EXECUTABLE</a:t>
            </a:r>
            <a:endParaRPr lang="en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" name="Graphic 183" descr="Database">
            <a:extLst>
              <a:ext uri="{FF2B5EF4-FFF2-40B4-BE49-F238E27FC236}">
                <a16:creationId xmlns:a16="http://schemas.microsoft.com/office/drawing/2014/main" id="{B1B6EE02-B9A4-C075-3A4A-F7B7B8CE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5461" y="3687990"/>
            <a:ext cx="914400" cy="914400"/>
          </a:xfrm>
          <a:prstGeom prst="rect">
            <a:avLst/>
          </a:prstGeom>
        </p:spPr>
      </p:pic>
      <p:pic>
        <p:nvPicPr>
          <p:cNvPr id="186" name="Graphic 185" descr="Connected">
            <a:extLst>
              <a:ext uri="{FF2B5EF4-FFF2-40B4-BE49-F238E27FC236}">
                <a16:creationId xmlns:a16="http://schemas.microsoft.com/office/drawing/2014/main" id="{7C0F6F3D-6F22-1009-F705-7032332D4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285" y="3002816"/>
            <a:ext cx="914400" cy="914400"/>
          </a:xfrm>
          <a:prstGeom prst="rect">
            <a:avLst/>
          </a:prstGeom>
        </p:spPr>
      </p:pic>
      <p:pic>
        <p:nvPicPr>
          <p:cNvPr id="188" name="Graphic 187" descr="Web design">
            <a:extLst>
              <a:ext uri="{FF2B5EF4-FFF2-40B4-BE49-F238E27FC236}">
                <a16:creationId xmlns:a16="http://schemas.microsoft.com/office/drawing/2014/main" id="{C5268673-D36D-45A2-8A74-2AD8359B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515" y="2204592"/>
            <a:ext cx="914400" cy="914400"/>
          </a:xfrm>
          <a:prstGeom prst="rect">
            <a:avLst/>
          </a:prstGeom>
        </p:spPr>
      </p:pic>
      <p:pic>
        <p:nvPicPr>
          <p:cNvPr id="190" name="Graphic 189" descr="Beetle">
            <a:extLst>
              <a:ext uri="{FF2B5EF4-FFF2-40B4-BE49-F238E27FC236}">
                <a16:creationId xmlns:a16="http://schemas.microsoft.com/office/drawing/2014/main" id="{1EA1585D-CD37-8A88-DB0C-10A1736DF1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9891" y="1397294"/>
            <a:ext cx="914400" cy="914400"/>
          </a:xfrm>
          <a:prstGeom prst="rect">
            <a:avLst/>
          </a:prstGeom>
        </p:spPr>
      </p:pic>
      <p:pic>
        <p:nvPicPr>
          <p:cNvPr id="2048" name="Graphic 2047" descr="Person with idea">
            <a:extLst>
              <a:ext uri="{FF2B5EF4-FFF2-40B4-BE49-F238E27FC236}">
                <a16:creationId xmlns:a16="http://schemas.microsoft.com/office/drawing/2014/main" id="{E9AA976F-B1F2-211E-E371-28741BAE65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3976" y="4480199"/>
            <a:ext cx="914400" cy="914400"/>
          </a:xfrm>
          <a:prstGeom prst="rect">
            <a:avLst/>
          </a:prstGeom>
        </p:spPr>
      </p:pic>
      <p:pic>
        <p:nvPicPr>
          <p:cNvPr id="2051" name="Graphic 2050" descr="Disk">
            <a:extLst>
              <a:ext uri="{FF2B5EF4-FFF2-40B4-BE49-F238E27FC236}">
                <a16:creationId xmlns:a16="http://schemas.microsoft.com/office/drawing/2014/main" id="{80DE1221-6B03-C87E-0CA9-3456ED8157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8745" y="669237"/>
            <a:ext cx="914400" cy="914400"/>
          </a:xfrm>
          <a:prstGeom prst="rect">
            <a:avLst/>
          </a:prstGeom>
        </p:spPr>
      </p:pic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16FC9688-A590-3864-F9DC-D78673CFBD97}"/>
              </a:ext>
            </a:extLst>
          </p:cNvPr>
          <p:cNvCxnSpPr>
            <a:cxnSpLocks/>
          </p:cNvCxnSpPr>
          <p:nvPr/>
        </p:nvCxnSpPr>
        <p:spPr>
          <a:xfrm>
            <a:off x="8368496" y="3324860"/>
            <a:ext cx="0" cy="2090111"/>
          </a:xfrm>
          <a:prstGeom prst="line">
            <a:avLst/>
          </a:prstGeom>
          <a:ln w="76200">
            <a:solidFill>
              <a:srgbClr val="A2003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7A06106E-E0E7-F305-E771-54CA416418ED}"/>
              </a:ext>
            </a:extLst>
          </p:cNvPr>
          <p:cNvCxnSpPr>
            <a:cxnSpLocks/>
          </p:cNvCxnSpPr>
          <p:nvPr/>
        </p:nvCxnSpPr>
        <p:spPr>
          <a:xfrm>
            <a:off x="4324904" y="5405110"/>
            <a:ext cx="4087576" cy="0"/>
          </a:xfrm>
          <a:prstGeom prst="line">
            <a:avLst/>
          </a:prstGeom>
          <a:ln w="76200">
            <a:solidFill>
              <a:srgbClr val="A20036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CE9B8085-ADC5-0BC4-5799-F5404827E30C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2058" name="Group 2057">
              <a:extLst>
                <a:ext uri="{FF2B5EF4-FFF2-40B4-BE49-F238E27FC236}">
                  <a16:creationId xmlns:a16="http://schemas.microsoft.com/office/drawing/2014/main" id="{A70CFF7B-46DE-05B6-9988-C9ECD82790B2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060" name="Oval 2059">
                <a:extLst>
                  <a:ext uri="{FF2B5EF4-FFF2-40B4-BE49-F238E27FC236}">
                    <a16:creationId xmlns:a16="http://schemas.microsoft.com/office/drawing/2014/main" id="{C8845016-AD56-70AB-C699-605643996E4F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61" name="Flowchart: Terminator 2060">
                <a:extLst>
                  <a:ext uri="{FF2B5EF4-FFF2-40B4-BE49-F238E27FC236}">
                    <a16:creationId xmlns:a16="http://schemas.microsoft.com/office/drawing/2014/main" id="{DC36750B-100C-6D76-FE9C-5F4F7DCA58E4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0E6BA4B1-3137-1544-D9E0-80B8151E7379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1C03DC-D4BC-77E5-D7AA-C75171A462AF}"/>
              </a:ext>
            </a:extLst>
          </p:cNvPr>
          <p:cNvGrpSpPr/>
          <p:nvPr/>
        </p:nvGrpSpPr>
        <p:grpSpPr>
          <a:xfrm>
            <a:off x="2895336" y="206472"/>
            <a:ext cx="9009035" cy="500893"/>
            <a:chOff x="2895336" y="206472"/>
            <a:chExt cx="9009035" cy="500893"/>
          </a:xfrm>
        </p:grpSpPr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7876CD7C-0184-7D87-06A5-B180605611A5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12977923-FD4D-01B6-6419-4D560D751161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17183B54-D44B-7129-739B-D69D2885D23E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2067" name="TextBox 2066">
              <a:extLst>
                <a:ext uri="{FF2B5EF4-FFF2-40B4-BE49-F238E27FC236}">
                  <a16:creationId xmlns:a16="http://schemas.microsoft.com/office/drawing/2014/main" id="{614C0F5F-BED1-9D86-B3D4-0A5DB98C0D93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19F5B9C0-7558-2A50-DBBB-F70A1571F7B4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88DE7B77-2432-EC34-2616-1FF82F94FC29}"/>
                </a:ext>
              </a:extLst>
            </p:cNvPr>
            <p:cNvSpPr/>
            <p:nvPr/>
          </p:nvSpPr>
          <p:spPr>
            <a:xfrm>
              <a:off x="3773347" y="206472"/>
              <a:ext cx="1188258" cy="399912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FED582-43E8-30F1-3C78-3D16F1B8EE75}"/>
                </a:ext>
              </a:extLst>
            </p:cNvPr>
            <p:cNvGrpSpPr/>
            <p:nvPr/>
          </p:nvGrpSpPr>
          <p:grpSpPr>
            <a:xfrm>
              <a:off x="10576079" y="260324"/>
              <a:ext cx="1328292" cy="447041"/>
              <a:chOff x="10370597" y="172719"/>
              <a:chExt cx="1680602" cy="56561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E308BF1-B15F-6A83-750B-A1DE9E6D0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8328" y="232349"/>
                <a:ext cx="1505140" cy="446352"/>
              </a:xfrm>
              <a:prstGeom prst="rect">
                <a:avLst/>
              </a:prstGeom>
            </p:spPr>
          </p:pic>
          <p:sp>
            <p:nvSpPr>
              <p:cNvPr id="10" name="Flowchart: Terminator 9">
                <a:extLst>
                  <a:ext uri="{FF2B5EF4-FFF2-40B4-BE49-F238E27FC236}">
                    <a16:creationId xmlns:a16="http://schemas.microsoft.com/office/drawing/2014/main" id="{B5CED41B-BFE5-1A21-C47B-59121251866A}"/>
                  </a:ext>
                </a:extLst>
              </p:cNvPr>
              <p:cNvSpPr/>
              <p:nvPr/>
            </p:nvSpPr>
            <p:spPr>
              <a:xfrm>
                <a:off x="10370597" y="172719"/>
                <a:ext cx="1680602" cy="565612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0F7D35-0972-7BDF-9241-707D35A85042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67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D6923EF-ADA4-E63B-1A8D-4FB2EB1DD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9AF62D-2C7E-E9BD-1D7B-842B4765AD46}"/>
              </a:ext>
            </a:extLst>
          </p:cNvPr>
          <p:cNvSpPr/>
          <p:nvPr/>
        </p:nvSpPr>
        <p:spPr>
          <a:xfrm>
            <a:off x="0" y="2682240"/>
            <a:ext cx="12192000" cy="1447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424294-A416-460D-DE69-7B71C4C0D2FC}"/>
              </a:ext>
            </a:extLst>
          </p:cNvPr>
          <p:cNvSpPr txBox="1">
            <a:spLocks/>
          </p:cNvSpPr>
          <p:nvPr/>
        </p:nvSpPr>
        <p:spPr>
          <a:xfrm>
            <a:off x="1222142" y="2967736"/>
            <a:ext cx="3928978" cy="876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Architecture</a:t>
            </a:r>
            <a:endParaRPr lang="en-ID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18172A-C164-BC64-5532-71FE9C51B39B}"/>
              </a:ext>
            </a:extLst>
          </p:cNvPr>
          <p:cNvGrpSpPr/>
          <p:nvPr/>
        </p:nvGrpSpPr>
        <p:grpSpPr>
          <a:xfrm>
            <a:off x="10576079" y="260324"/>
            <a:ext cx="1328292" cy="447041"/>
            <a:chOff x="10370597" y="172719"/>
            <a:chExt cx="1680602" cy="565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8DC033-CE31-6FB2-BE55-1ABC4626E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C135AE80-3110-4C1F-17D9-DE106D40674A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5061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54C246E-9D38-37CE-56D1-328215A07E2E}"/>
              </a:ext>
            </a:extLst>
          </p:cNvPr>
          <p:cNvSpPr/>
          <p:nvPr/>
        </p:nvSpPr>
        <p:spPr>
          <a:xfrm>
            <a:off x="545269" y="4367769"/>
            <a:ext cx="8822715" cy="1686922"/>
          </a:xfrm>
          <a:prstGeom prst="roundRect">
            <a:avLst/>
          </a:prstGeom>
          <a:solidFill>
            <a:srgbClr val="E2C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3B5915-BC82-D5B4-81D6-BC1687D34CAC}"/>
              </a:ext>
            </a:extLst>
          </p:cNvPr>
          <p:cNvSpPr/>
          <p:nvPr/>
        </p:nvSpPr>
        <p:spPr>
          <a:xfrm>
            <a:off x="3281433" y="1057959"/>
            <a:ext cx="8645039" cy="1404742"/>
          </a:xfrm>
          <a:prstGeom prst="roundRect">
            <a:avLst/>
          </a:prstGeom>
          <a:solidFill>
            <a:srgbClr val="E2C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601A0-61B7-C8EA-7DD2-C779616F7A09}"/>
              </a:ext>
            </a:extLst>
          </p:cNvPr>
          <p:cNvGrpSpPr/>
          <p:nvPr/>
        </p:nvGrpSpPr>
        <p:grpSpPr>
          <a:xfrm>
            <a:off x="545269" y="1247898"/>
            <a:ext cx="3041780" cy="1021219"/>
            <a:chOff x="951722" y="1707502"/>
            <a:chExt cx="3041780" cy="102121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4A3765C-5396-240B-6B04-34089B40AE2C}"/>
                </a:ext>
              </a:extLst>
            </p:cNvPr>
            <p:cNvSpPr/>
            <p:nvPr/>
          </p:nvSpPr>
          <p:spPr>
            <a:xfrm>
              <a:off x="951722" y="1707502"/>
              <a:ext cx="3041780" cy="102121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6BE042-FA2E-4DA5-4842-494DA43E3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392" y="1834090"/>
              <a:ext cx="2721383" cy="790633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A9C0063-1329-71E2-AE19-F9487C724DB1}"/>
              </a:ext>
            </a:extLst>
          </p:cNvPr>
          <p:cNvSpPr/>
          <p:nvPr/>
        </p:nvSpPr>
        <p:spPr>
          <a:xfrm>
            <a:off x="8858200" y="4468411"/>
            <a:ext cx="2579185" cy="148084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15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E2AFF-24EF-7891-EA4B-FDBCE74C0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158" y="4468411"/>
            <a:ext cx="2079268" cy="1559451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C27E6C7-A696-252C-FFC1-4696F49EA944}"/>
              </a:ext>
            </a:extLst>
          </p:cNvPr>
          <p:cNvGrpSpPr/>
          <p:nvPr/>
        </p:nvGrpSpPr>
        <p:grpSpPr>
          <a:xfrm>
            <a:off x="1095235" y="4643649"/>
            <a:ext cx="3362865" cy="1233969"/>
            <a:chOff x="1152488" y="5049628"/>
            <a:chExt cx="3362865" cy="12339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5454C3-BB82-9872-9CD3-8F18DC284588}"/>
                </a:ext>
              </a:extLst>
            </p:cNvPr>
            <p:cNvSpPr txBox="1"/>
            <p:nvPr/>
          </p:nvSpPr>
          <p:spPr>
            <a:xfrm>
              <a:off x="1152488" y="5380891"/>
              <a:ext cx="26355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Stored Functions</a:t>
              </a: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Stored Procedures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03C8FBD-FA09-3609-1CE1-9C3192BE62E6}"/>
                </a:ext>
              </a:extLst>
            </p:cNvPr>
            <p:cNvSpPr/>
            <p:nvPr/>
          </p:nvSpPr>
          <p:spPr>
            <a:xfrm>
              <a:off x="1152488" y="5342259"/>
              <a:ext cx="2346610" cy="738421"/>
            </a:xfrm>
            <a:prstGeom prst="roundRect">
              <a:avLst/>
            </a:prstGeom>
            <a:noFill/>
            <a:ln w="38100">
              <a:solidFill>
                <a:srgbClr val="7B5F4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577E2B-4F46-1CBA-18F4-DD9F09C9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84" y="5049628"/>
              <a:ext cx="1233969" cy="1233969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FBFEF6-D729-0BF4-DD18-E18AA0FEA7CA}"/>
              </a:ext>
            </a:extLst>
          </p:cNvPr>
          <p:cNvSpPr txBox="1"/>
          <p:nvPr/>
        </p:nvSpPr>
        <p:spPr>
          <a:xfrm>
            <a:off x="4755745" y="1293009"/>
            <a:ext cx="4013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 Menu Frame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Defense Programming Feature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D9E249-F64F-C5A7-BB9C-CDE06713E4EE}"/>
              </a:ext>
            </a:extLst>
          </p:cNvPr>
          <p:cNvGrpSpPr/>
          <p:nvPr/>
        </p:nvGrpSpPr>
        <p:grpSpPr>
          <a:xfrm>
            <a:off x="3752213" y="1215478"/>
            <a:ext cx="4670870" cy="1086058"/>
            <a:chOff x="3752213" y="1215478"/>
            <a:chExt cx="4670870" cy="1086058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FD04F64-AE1E-64A0-385F-3F36CC6E5CFF}"/>
                </a:ext>
              </a:extLst>
            </p:cNvPr>
            <p:cNvSpPr/>
            <p:nvPr/>
          </p:nvSpPr>
          <p:spPr>
            <a:xfrm>
              <a:off x="4700405" y="1215478"/>
              <a:ext cx="3722678" cy="1086058"/>
            </a:xfrm>
            <a:prstGeom prst="roundRect">
              <a:avLst/>
            </a:prstGeom>
            <a:noFill/>
            <a:ln w="38100">
              <a:solidFill>
                <a:srgbClr val="7B5F4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E636346-DDD1-7169-6370-07F5A69DC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213" y="1265341"/>
              <a:ext cx="971827" cy="971827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E15FED3-A824-8E0F-022E-B5FCB6469407}"/>
              </a:ext>
            </a:extLst>
          </p:cNvPr>
          <p:cNvGrpSpPr/>
          <p:nvPr/>
        </p:nvGrpSpPr>
        <p:grpSpPr>
          <a:xfrm>
            <a:off x="8687456" y="1205799"/>
            <a:ext cx="3032154" cy="1086058"/>
            <a:chOff x="8545166" y="1663580"/>
            <a:chExt cx="3032154" cy="10860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D3B4BC-DE1F-A60C-EA26-575E7607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434" y="1823670"/>
              <a:ext cx="1448753" cy="796357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B48378F-6C91-F004-1230-1D74E99D3D9D}"/>
                </a:ext>
              </a:extLst>
            </p:cNvPr>
            <p:cNvSpPr/>
            <p:nvPr/>
          </p:nvSpPr>
          <p:spPr>
            <a:xfrm>
              <a:off x="9864691" y="1663580"/>
              <a:ext cx="1712629" cy="1086058"/>
            </a:xfrm>
            <a:prstGeom prst="roundRect">
              <a:avLst/>
            </a:prstGeom>
            <a:noFill/>
            <a:ln w="38100">
              <a:solidFill>
                <a:srgbClr val="7B5F4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3CFBED1-56C4-2961-C21E-66C9EA598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166" y="1779306"/>
              <a:ext cx="1339135" cy="885727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8B2FCFE-5926-D0EE-39CC-0882EB43ABE3}"/>
              </a:ext>
            </a:extLst>
          </p:cNvPr>
          <p:cNvGrpSpPr/>
          <p:nvPr/>
        </p:nvGrpSpPr>
        <p:grpSpPr>
          <a:xfrm>
            <a:off x="4597400" y="4643649"/>
            <a:ext cx="3705562" cy="1175657"/>
            <a:chOff x="4683496" y="5052059"/>
            <a:chExt cx="3705562" cy="117565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4ED9EB-C486-C39E-6432-50C8449C36EE}"/>
                </a:ext>
              </a:extLst>
            </p:cNvPr>
            <p:cNvSpPr txBox="1"/>
            <p:nvPr/>
          </p:nvSpPr>
          <p:spPr>
            <a:xfrm>
              <a:off x="4726967" y="5202701"/>
              <a:ext cx="28003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User Data Table</a:t>
              </a: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Book Data Table</a:t>
              </a: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Transaction Data Table</a:t>
              </a:r>
              <a:endParaRPr lang="en-ID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59F68E97-3C63-91B3-1565-1FBE6D93F8E4}"/>
                </a:ext>
              </a:extLst>
            </p:cNvPr>
            <p:cNvSpPr/>
            <p:nvPr/>
          </p:nvSpPr>
          <p:spPr>
            <a:xfrm>
              <a:off x="4683496" y="5132810"/>
              <a:ext cx="2843783" cy="1045756"/>
            </a:xfrm>
            <a:prstGeom prst="roundRect">
              <a:avLst/>
            </a:prstGeom>
            <a:noFill/>
            <a:ln w="38100">
              <a:solidFill>
                <a:srgbClr val="7B5F4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C05071A-B59C-3B27-4A16-62EA788E4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483" y="5052059"/>
              <a:ext cx="898575" cy="1175657"/>
            </a:xfrm>
            <a:prstGeom prst="rect">
              <a:avLst/>
            </a:prstGeom>
          </p:spPr>
        </p:pic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7F72A82-78F2-4DAB-EBA2-EA037E368792}"/>
              </a:ext>
            </a:extLst>
          </p:cNvPr>
          <p:cNvSpPr/>
          <p:nvPr/>
        </p:nvSpPr>
        <p:spPr>
          <a:xfrm>
            <a:off x="4782659" y="2708980"/>
            <a:ext cx="2262552" cy="140474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15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5F07A-606B-93EB-9DAA-1B318C58F3AA}"/>
              </a:ext>
            </a:extLst>
          </p:cNvPr>
          <p:cNvSpPr txBox="1"/>
          <p:nvPr/>
        </p:nvSpPr>
        <p:spPr>
          <a:xfrm>
            <a:off x="4837971" y="3691593"/>
            <a:ext cx="226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 Connector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2244ACC-D84B-C354-B7AA-29ED02379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79" y="2782809"/>
            <a:ext cx="1149088" cy="920168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41FC3B-3D3F-5F22-9E9B-56FA73657CD3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066159" y="3411351"/>
            <a:ext cx="2716500" cy="0"/>
          </a:xfrm>
          <a:prstGeom prst="line">
            <a:avLst/>
          </a:prstGeom>
          <a:ln w="57150">
            <a:solidFill>
              <a:srgbClr val="01588C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894C561-D168-8209-3D94-8ACD9FC8ADF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2066159" y="2269117"/>
            <a:ext cx="0" cy="1155029"/>
          </a:xfrm>
          <a:prstGeom prst="line">
            <a:avLst/>
          </a:prstGeom>
          <a:ln w="57150">
            <a:solidFill>
              <a:srgbClr val="01588C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9B7622-FDB8-BB1F-BA57-033A6B78BAC4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7045211" y="3406324"/>
            <a:ext cx="3080730" cy="5027"/>
          </a:xfrm>
          <a:prstGeom prst="line">
            <a:avLst/>
          </a:prstGeom>
          <a:ln w="57150">
            <a:solidFill>
              <a:srgbClr val="01588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19B046E-4E91-FAC5-68A4-479BF56130A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147792" y="3406324"/>
            <a:ext cx="0" cy="1062087"/>
          </a:xfrm>
          <a:prstGeom prst="line">
            <a:avLst/>
          </a:prstGeom>
          <a:ln w="57150">
            <a:solidFill>
              <a:srgbClr val="01588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4B8B5DCE-6C3E-8BC8-D70B-D2FD19F172E1}"/>
              </a:ext>
            </a:extLst>
          </p:cNvPr>
          <p:cNvSpPr txBox="1"/>
          <p:nvPr/>
        </p:nvSpPr>
        <p:spPr>
          <a:xfrm>
            <a:off x="108635" y="50240"/>
            <a:ext cx="22148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Block</a:t>
            </a:r>
            <a:endParaRPr lang="en-ID" sz="3500" dirty="0">
              <a:solidFill>
                <a:srgbClr val="01588C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6AC9EA-77C7-CF24-DA09-E32143E53955}"/>
              </a:ext>
            </a:extLst>
          </p:cNvPr>
          <p:cNvSpPr txBox="1"/>
          <p:nvPr/>
        </p:nvSpPr>
        <p:spPr>
          <a:xfrm>
            <a:off x="2338623" y="3489983"/>
            <a:ext cx="195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en-ID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42194-419F-781C-1A3B-B34056DDD13C}"/>
              </a:ext>
            </a:extLst>
          </p:cNvPr>
          <p:cNvSpPr txBox="1"/>
          <p:nvPr/>
        </p:nvSpPr>
        <p:spPr>
          <a:xfrm>
            <a:off x="8131422" y="2975296"/>
            <a:ext cx="112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B476C-2014-0142-40B3-521FE5E451BB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BCE0403-FD25-49C6-6BE2-F3292F78E553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D766EF1-1144-3B05-67FA-1849AA99CCEA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Flowchart: Terminator 29">
                <a:extLst>
                  <a:ext uri="{FF2B5EF4-FFF2-40B4-BE49-F238E27FC236}">
                    <a16:creationId xmlns:a16="http://schemas.microsoft.com/office/drawing/2014/main" id="{4B6C5CD0-B543-6ED5-7680-7AD83C8E1844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CDC9DE-3239-A7C6-B4BA-AC7CD82CCB09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C19D8B-2E03-4E41-E4BD-CE83579D0076}"/>
              </a:ext>
            </a:extLst>
          </p:cNvPr>
          <p:cNvGrpSpPr/>
          <p:nvPr/>
        </p:nvGrpSpPr>
        <p:grpSpPr>
          <a:xfrm>
            <a:off x="2895336" y="179319"/>
            <a:ext cx="9009035" cy="528046"/>
            <a:chOff x="2895336" y="179319"/>
            <a:chExt cx="9009035" cy="5280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E265-E69E-51E4-395C-9FB858E49199}"/>
                </a:ext>
              </a:extLst>
            </p:cNvPr>
            <p:cNvSpPr txBox="1"/>
            <p:nvPr/>
          </p:nvSpPr>
          <p:spPr>
            <a:xfrm>
              <a:off x="2895336" y="254271"/>
              <a:ext cx="69837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E49AF9-8C92-0F88-34B0-1597224F4222}"/>
                </a:ext>
              </a:extLst>
            </p:cNvPr>
            <p:cNvSpPr txBox="1"/>
            <p:nvPr/>
          </p:nvSpPr>
          <p:spPr>
            <a:xfrm>
              <a:off x="5180481" y="254270"/>
              <a:ext cx="1987986" cy="27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Architecture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9663F3-4A0D-0657-F8C9-AD4FCAEC4191}"/>
                </a:ext>
              </a:extLst>
            </p:cNvPr>
            <p:cNvSpPr txBox="1"/>
            <p:nvPr/>
          </p:nvSpPr>
          <p:spPr>
            <a:xfrm>
              <a:off x="7369048" y="258845"/>
              <a:ext cx="145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Menu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194C79-BF4A-0D20-BEC9-E73751910808}"/>
                </a:ext>
              </a:extLst>
            </p:cNvPr>
            <p:cNvSpPr txBox="1"/>
            <p:nvPr/>
          </p:nvSpPr>
          <p:spPr>
            <a:xfrm>
              <a:off x="9024395" y="258845"/>
              <a:ext cx="1199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 Code</a:t>
              </a:r>
              <a:endParaRPr lang="en-ID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711971-CB8E-35B4-6E9D-56E78887121C}"/>
                </a:ext>
              </a:extLst>
            </p:cNvPr>
            <p:cNvSpPr txBox="1"/>
            <p:nvPr/>
          </p:nvSpPr>
          <p:spPr>
            <a:xfrm>
              <a:off x="3789902" y="260715"/>
              <a:ext cx="1185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Steps</a:t>
              </a:r>
            </a:p>
          </p:txBody>
        </p:sp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184214C3-BAEA-A566-FA04-6412B9489AA8}"/>
                </a:ext>
              </a:extLst>
            </p:cNvPr>
            <p:cNvSpPr/>
            <p:nvPr/>
          </p:nvSpPr>
          <p:spPr>
            <a:xfrm>
              <a:off x="5149481" y="179319"/>
              <a:ext cx="2018986" cy="447041"/>
            </a:xfrm>
            <a:prstGeom prst="flowChartTerminator">
              <a:avLst/>
            </a:prstGeom>
            <a:noFill/>
            <a:ln w="38100">
              <a:solidFill>
                <a:srgbClr val="015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7A2D57-D616-F188-A521-7B9F5B514895}"/>
                </a:ext>
              </a:extLst>
            </p:cNvPr>
            <p:cNvGrpSpPr/>
            <p:nvPr/>
          </p:nvGrpSpPr>
          <p:grpSpPr>
            <a:xfrm>
              <a:off x="10576079" y="260324"/>
              <a:ext cx="1328292" cy="447041"/>
              <a:chOff x="10370597" y="172719"/>
              <a:chExt cx="1680602" cy="56561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644BD92-2E09-E169-CA76-112E825D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8328" y="232349"/>
                <a:ext cx="1505140" cy="446352"/>
              </a:xfrm>
              <a:prstGeom prst="rect">
                <a:avLst/>
              </a:prstGeom>
            </p:spPr>
          </p:pic>
          <p:sp>
            <p:nvSpPr>
              <p:cNvPr id="12" name="Flowchart: Terminator 11">
                <a:extLst>
                  <a:ext uri="{FF2B5EF4-FFF2-40B4-BE49-F238E27FC236}">
                    <a16:creationId xmlns:a16="http://schemas.microsoft.com/office/drawing/2014/main" id="{A8BC2FE7-3D6D-C1E2-7B7C-4021979BB815}"/>
                  </a:ext>
                </a:extLst>
              </p:cNvPr>
              <p:cNvSpPr/>
              <p:nvPr/>
            </p:nvSpPr>
            <p:spPr>
              <a:xfrm>
                <a:off x="10370597" y="172719"/>
                <a:ext cx="1680602" cy="565612"/>
              </a:xfrm>
              <a:prstGeom prst="flowChartTerminator">
                <a:avLst/>
              </a:prstGeom>
              <a:noFill/>
              <a:ln w="38100">
                <a:solidFill>
                  <a:srgbClr val="0158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14BE18-5E64-40B3-0A36-197A1CBA39C4}"/>
              </a:ext>
            </a:extLst>
          </p:cNvPr>
          <p:cNvSpPr txBox="1"/>
          <p:nvPr/>
        </p:nvSpPr>
        <p:spPr>
          <a:xfrm>
            <a:off x="123625" y="6434114"/>
            <a:ext cx="221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158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&amp; SQL Portfolio</a:t>
            </a:r>
            <a:endParaRPr lang="en-ID" sz="1200" b="1" dirty="0">
              <a:solidFill>
                <a:srgbClr val="0158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4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9FB940-1315-4006-8757-ACA16445D50C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568</Words>
  <Application>Microsoft Office PowerPoint</Application>
  <PresentationFormat>Widescreen</PresentationFormat>
  <Paragraphs>164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Project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 Flex 5i</dc:creator>
  <cp:lastModifiedBy>Lenovo Flex 5i</cp:lastModifiedBy>
  <cp:revision>117</cp:revision>
  <dcterms:created xsi:type="dcterms:W3CDTF">2022-09-08T11:36:34Z</dcterms:created>
  <dcterms:modified xsi:type="dcterms:W3CDTF">2022-10-23T14:31:25Z</dcterms:modified>
</cp:coreProperties>
</file>